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45"/>
  </p:notesMasterIdLst>
  <p:sldIdLst>
    <p:sldId id="309" r:id="rId2"/>
    <p:sldId id="276" r:id="rId3"/>
    <p:sldId id="310" r:id="rId4"/>
    <p:sldId id="261" r:id="rId5"/>
    <p:sldId id="315" r:id="rId6"/>
    <p:sldId id="316" r:id="rId7"/>
    <p:sldId id="314" r:id="rId8"/>
    <p:sldId id="311" r:id="rId9"/>
    <p:sldId id="317" r:id="rId10"/>
    <p:sldId id="318" r:id="rId11"/>
    <p:sldId id="319" r:id="rId12"/>
    <p:sldId id="356" r:id="rId13"/>
    <p:sldId id="321" r:id="rId14"/>
    <p:sldId id="320" r:id="rId15"/>
    <p:sldId id="322" r:id="rId16"/>
    <p:sldId id="323" r:id="rId17"/>
    <p:sldId id="312" r:id="rId18"/>
    <p:sldId id="325" r:id="rId19"/>
    <p:sldId id="326" r:id="rId20"/>
    <p:sldId id="313"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2" r:id="rId34"/>
    <p:sldId id="344" r:id="rId35"/>
    <p:sldId id="345" r:id="rId36"/>
    <p:sldId id="346" r:id="rId37"/>
    <p:sldId id="348" r:id="rId38"/>
    <p:sldId id="349" r:id="rId39"/>
    <p:sldId id="350" r:id="rId40"/>
    <p:sldId id="351" r:id="rId41"/>
    <p:sldId id="352" r:id="rId42"/>
    <p:sldId id="353" r:id="rId43"/>
    <p:sldId id="355" r:id="rId44"/>
  </p:sldIdLst>
  <p:sldSz cx="9144000" cy="5143500" type="screen16x9"/>
  <p:notesSz cx="6858000" cy="9144000"/>
  <p:embeddedFontLst>
    <p:embeddedFont>
      <p:font typeface="Fredoka One" panose="020B0604020202020204" charset="0"/>
      <p:regular r:id="rId46"/>
    </p:embeddedFont>
    <p:embeddedFont>
      <p:font typeface="Raleway" panose="020B0604020202020204" charset="0"/>
      <p:regular r:id="rId47"/>
      <p:bold r:id="rId48"/>
      <p:italic r:id="rId49"/>
      <p:boldItalic r:id="rId50"/>
    </p:embeddedFont>
    <p:embeddedFont>
      <p:font typeface="Tahoma" panose="020B0604030504040204" pitchFamily="3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18FB75-88EA-489C-A875-6CEC08BA170B}">
  <a:tblStyle styleId="{8E18FB75-88EA-489C-A875-6CEC08BA17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84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9653453a3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9653453a3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606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12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282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56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146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4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518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294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eba84788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eba84788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264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293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17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8ceba84788_0_2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8ceba84788_0_2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eba84788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eba84788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7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192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714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437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576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359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243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213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548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016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8ceba84788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8ceba84788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278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465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755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568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167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932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868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590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648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127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61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eba84788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eba84788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eba84788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eba84788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587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34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847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9653453a32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9653453a32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883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46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512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736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eba84788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eba84788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8ceba84788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8ceba84788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227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5"/>
        <p:cNvGrpSpPr/>
        <p:nvPr/>
      </p:nvGrpSpPr>
      <p:grpSpPr>
        <a:xfrm>
          <a:off x="0" y="0"/>
          <a:ext cx="0" cy="0"/>
          <a:chOff x="0" y="0"/>
          <a:chExt cx="0" cy="0"/>
        </a:xfrm>
      </p:grpSpPr>
      <p:grpSp>
        <p:nvGrpSpPr>
          <p:cNvPr id="16" name="Google Shape;16;p3"/>
          <p:cNvGrpSpPr/>
          <p:nvPr/>
        </p:nvGrpSpPr>
        <p:grpSpPr>
          <a:xfrm rot="2506023">
            <a:off x="1274638" y="-703256"/>
            <a:ext cx="6812756" cy="6550031"/>
            <a:chOff x="1786775" y="1002200"/>
            <a:chExt cx="3861800" cy="3712875"/>
          </a:xfrm>
        </p:grpSpPr>
        <p:sp>
          <p:nvSpPr>
            <p:cNvPr id="17" name="Google Shape;17;p3"/>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837429" y="1652159"/>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758372" y="1512749"/>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txBox="1">
            <a:spLocks noGrp="1"/>
          </p:cNvSpPr>
          <p:nvPr>
            <p:ph type="title"/>
          </p:nvPr>
        </p:nvSpPr>
        <p:spPr>
          <a:xfrm>
            <a:off x="3416563" y="1955400"/>
            <a:ext cx="3210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3"/>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1" name="Google Shape;21;p3"/>
          <p:cNvSpPr txBox="1">
            <a:spLocks noGrp="1"/>
          </p:cNvSpPr>
          <p:nvPr>
            <p:ph type="subTitle" idx="1"/>
          </p:nvPr>
        </p:nvSpPr>
        <p:spPr>
          <a:xfrm>
            <a:off x="2199900" y="2797200"/>
            <a:ext cx="4744200" cy="39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2" name="Google Shape;22;p3"/>
          <p:cNvSpPr txBox="1">
            <a:spLocks noGrp="1"/>
          </p:cNvSpPr>
          <p:nvPr>
            <p:ph type="title" idx="2" hasCustomPrompt="1"/>
          </p:nvPr>
        </p:nvSpPr>
        <p:spPr>
          <a:xfrm>
            <a:off x="2516538" y="1955400"/>
            <a:ext cx="940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2000"/>
              <a:buNone/>
              <a:defRPr sz="50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2">
  <p:cSld name="CUSTOM_19">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4078375" y="1169350"/>
            <a:ext cx="4634700" cy="2249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800"/>
              <a:buNone/>
              <a:defRPr sz="7200">
                <a:solidFill>
                  <a:schemeClr val="accent3"/>
                </a:solidFill>
                <a:latin typeface="Fredoka One"/>
                <a:ea typeface="Fredoka One"/>
                <a:cs typeface="Fredoka One"/>
                <a:sym typeface="Fredok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5" name="Google Shape;485;p32"/>
          <p:cNvSpPr txBox="1">
            <a:spLocks noGrp="1"/>
          </p:cNvSpPr>
          <p:nvPr>
            <p:ph type="subTitle" idx="1"/>
          </p:nvPr>
        </p:nvSpPr>
        <p:spPr>
          <a:xfrm>
            <a:off x="4078375" y="3419050"/>
            <a:ext cx="3203700" cy="634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bg>
      <p:bgPr>
        <a:solidFill>
          <a:schemeClr val="accent3"/>
        </a:solidFill>
        <a:effectLst/>
      </p:bgPr>
    </p:bg>
    <p:spTree>
      <p:nvGrpSpPr>
        <p:cNvPr id="1" name="Shape 5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s and descriptions">
  <p:cSld name="Title, subtitles and descriptions">
    <p:bg>
      <p:bgPr>
        <a:solidFill>
          <a:schemeClr val="accent3"/>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p17"/>
          <p:cNvSpPr txBox="1">
            <a:spLocks noGrp="1"/>
          </p:cNvSpPr>
          <p:nvPr>
            <p:ph type="subTitle" idx="1"/>
          </p:nvPr>
        </p:nvSpPr>
        <p:spPr>
          <a:xfrm>
            <a:off x="6562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5" name="Google Shape;115;p17"/>
          <p:cNvSpPr txBox="1">
            <a:spLocks noGrp="1"/>
          </p:cNvSpPr>
          <p:nvPr>
            <p:ph type="subTitle" idx="2"/>
          </p:nvPr>
        </p:nvSpPr>
        <p:spPr>
          <a:xfrm>
            <a:off x="6562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17"/>
          <p:cNvSpPr txBox="1">
            <a:spLocks noGrp="1"/>
          </p:cNvSpPr>
          <p:nvPr>
            <p:ph type="subTitle" idx="3"/>
          </p:nvPr>
        </p:nvSpPr>
        <p:spPr>
          <a:xfrm>
            <a:off x="33613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17"/>
          <p:cNvSpPr txBox="1">
            <a:spLocks noGrp="1"/>
          </p:cNvSpPr>
          <p:nvPr>
            <p:ph type="subTitle" idx="4"/>
          </p:nvPr>
        </p:nvSpPr>
        <p:spPr>
          <a:xfrm>
            <a:off x="33613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p17"/>
          <p:cNvSpPr txBox="1">
            <a:spLocks noGrp="1"/>
          </p:cNvSpPr>
          <p:nvPr>
            <p:ph type="subTitle" idx="5"/>
          </p:nvPr>
        </p:nvSpPr>
        <p:spPr>
          <a:xfrm>
            <a:off x="60664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9" name="Google Shape;119;p17"/>
          <p:cNvSpPr txBox="1">
            <a:spLocks noGrp="1"/>
          </p:cNvSpPr>
          <p:nvPr>
            <p:ph type="subTitle" idx="6"/>
          </p:nvPr>
        </p:nvSpPr>
        <p:spPr>
          <a:xfrm>
            <a:off x="60664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0" name="Google Shape;120;p17"/>
          <p:cNvSpPr txBox="1">
            <a:spLocks noGrp="1"/>
          </p:cNvSpPr>
          <p:nvPr>
            <p:ph type="subTitle" idx="7"/>
          </p:nvPr>
        </p:nvSpPr>
        <p:spPr>
          <a:xfrm>
            <a:off x="6562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1" name="Google Shape;121;p17"/>
          <p:cNvSpPr txBox="1">
            <a:spLocks noGrp="1"/>
          </p:cNvSpPr>
          <p:nvPr>
            <p:ph type="subTitle" idx="8"/>
          </p:nvPr>
        </p:nvSpPr>
        <p:spPr>
          <a:xfrm>
            <a:off x="6562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17"/>
          <p:cNvSpPr txBox="1">
            <a:spLocks noGrp="1"/>
          </p:cNvSpPr>
          <p:nvPr>
            <p:ph type="subTitle" idx="9"/>
          </p:nvPr>
        </p:nvSpPr>
        <p:spPr>
          <a:xfrm>
            <a:off x="33613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3" name="Google Shape;123;p17"/>
          <p:cNvSpPr txBox="1">
            <a:spLocks noGrp="1"/>
          </p:cNvSpPr>
          <p:nvPr>
            <p:ph type="subTitle" idx="13"/>
          </p:nvPr>
        </p:nvSpPr>
        <p:spPr>
          <a:xfrm>
            <a:off x="33613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4" name="Google Shape;124;p17"/>
          <p:cNvSpPr txBox="1">
            <a:spLocks noGrp="1"/>
          </p:cNvSpPr>
          <p:nvPr>
            <p:ph type="subTitle" idx="14"/>
          </p:nvPr>
        </p:nvSpPr>
        <p:spPr>
          <a:xfrm>
            <a:off x="60664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 name="Google Shape;125;p17"/>
          <p:cNvSpPr txBox="1">
            <a:spLocks noGrp="1"/>
          </p:cNvSpPr>
          <p:nvPr>
            <p:ph type="subTitle" idx="15"/>
          </p:nvPr>
        </p:nvSpPr>
        <p:spPr>
          <a:xfrm>
            <a:off x="60664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6" name="Google Shape;126;p17"/>
          <p:cNvSpPr txBox="1">
            <a:spLocks noGrp="1"/>
          </p:cNvSpPr>
          <p:nvPr>
            <p:ph type="title" idx="16" hasCustomPrompt="1"/>
          </p:nvPr>
        </p:nvSpPr>
        <p:spPr>
          <a:xfrm>
            <a:off x="1532300" y="124277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 name="Google Shape;127;p17"/>
          <p:cNvSpPr txBox="1">
            <a:spLocks noGrp="1"/>
          </p:cNvSpPr>
          <p:nvPr>
            <p:ph type="title" idx="17" hasCustomPrompt="1"/>
          </p:nvPr>
        </p:nvSpPr>
        <p:spPr>
          <a:xfrm>
            <a:off x="15323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 name="Google Shape;128;p17"/>
          <p:cNvSpPr txBox="1">
            <a:spLocks noGrp="1"/>
          </p:cNvSpPr>
          <p:nvPr>
            <p:ph type="title" idx="18" hasCustomPrompt="1"/>
          </p:nvPr>
        </p:nvSpPr>
        <p:spPr>
          <a:xfrm>
            <a:off x="4237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9" name="Google Shape;129;p17"/>
          <p:cNvSpPr txBox="1">
            <a:spLocks noGrp="1"/>
          </p:cNvSpPr>
          <p:nvPr>
            <p:ph type="title" idx="19" hasCustomPrompt="1"/>
          </p:nvPr>
        </p:nvSpPr>
        <p:spPr>
          <a:xfrm>
            <a:off x="42375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0" name="Google Shape;130;p17"/>
          <p:cNvSpPr txBox="1">
            <a:spLocks noGrp="1"/>
          </p:cNvSpPr>
          <p:nvPr>
            <p:ph type="title" idx="20" hasCustomPrompt="1"/>
          </p:nvPr>
        </p:nvSpPr>
        <p:spPr>
          <a:xfrm>
            <a:off x="6942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1" name="Google Shape;131;p17"/>
          <p:cNvSpPr txBox="1">
            <a:spLocks noGrp="1"/>
          </p:cNvSpPr>
          <p:nvPr>
            <p:ph type="title" idx="21" hasCustomPrompt="1"/>
          </p:nvPr>
        </p:nvSpPr>
        <p:spPr>
          <a:xfrm>
            <a:off x="6942300" y="3084425"/>
            <a:ext cx="6693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extLst>
      <p:ext uri="{BB962C8B-B14F-4D97-AF65-F5344CB8AC3E}">
        <p14:creationId xmlns:p14="http://schemas.microsoft.com/office/powerpoint/2010/main" val="2633966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7"/>
        <p:cNvGrpSpPr/>
        <p:nvPr/>
      </p:nvGrpSpPr>
      <p:grpSpPr>
        <a:xfrm>
          <a:off x="0" y="0"/>
          <a:ext cx="0" cy="0"/>
          <a:chOff x="0" y="0"/>
          <a:chExt cx="0" cy="0"/>
        </a:xfrm>
      </p:grpSpPr>
      <p:grpSp>
        <p:nvGrpSpPr>
          <p:cNvPr id="48" name="Google Shape;48;p8"/>
          <p:cNvGrpSpPr/>
          <p:nvPr/>
        </p:nvGrpSpPr>
        <p:grpSpPr>
          <a:xfrm rot="-6901726">
            <a:off x="-2319547" y="-2509460"/>
            <a:ext cx="10526452" cy="10365738"/>
            <a:chOff x="1132290" y="467842"/>
            <a:chExt cx="5085019" cy="4954098"/>
          </a:xfrm>
        </p:grpSpPr>
        <p:sp>
          <p:nvSpPr>
            <p:cNvPr id="49" name="Google Shape;49;p8"/>
            <p:cNvSpPr/>
            <p:nvPr/>
          </p:nvSpPr>
          <p:spPr>
            <a:xfrm rot="-1172623">
              <a:off x="1674207" y="1021347"/>
              <a:ext cx="4001184" cy="384708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8"/>
          <p:cNvSpPr txBox="1">
            <a:spLocks noGrp="1"/>
          </p:cNvSpPr>
          <p:nvPr>
            <p:ph type="title"/>
          </p:nvPr>
        </p:nvSpPr>
        <p:spPr>
          <a:xfrm>
            <a:off x="627800" y="1790250"/>
            <a:ext cx="4982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8"/>
          <p:cNvSpPr txBox="1">
            <a:spLocks noGrp="1"/>
          </p:cNvSpPr>
          <p:nvPr>
            <p:ph type="subTitle" idx="1"/>
          </p:nvPr>
        </p:nvSpPr>
        <p:spPr>
          <a:xfrm>
            <a:off x="627800" y="2632050"/>
            <a:ext cx="49824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5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rot="2506023">
            <a:off x="1274638" y="-703256"/>
            <a:ext cx="6812756" cy="6550031"/>
            <a:chOff x="1786775" y="1002200"/>
            <a:chExt cx="3861800" cy="3712875"/>
          </a:xfrm>
        </p:grpSpPr>
        <p:sp>
          <p:nvSpPr>
            <p:cNvPr id="71" name="Google Shape;71;p1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1"/>
          <p:cNvSpPr txBox="1">
            <a:spLocks noGrp="1"/>
          </p:cNvSpPr>
          <p:nvPr>
            <p:ph type="title" hasCustomPrompt="1"/>
          </p:nvPr>
        </p:nvSpPr>
        <p:spPr>
          <a:xfrm>
            <a:off x="1327050" y="1598088"/>
            <a:ext cx="6489900" cy="1318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5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a:spLocks noGrp="1"/>
          </p:cNvSpPr>
          <p:nvPr>
            <p:ph type="subTitle" idx="1"/>
          </p:nvPr>
        </p:nvSpPr>
        <p:spPr>
          <a:xfrm>
            <a:off x="1327050" y="2945463"/>
            <a:ext cx="64899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1">
    <p:bg>
      <p:bgPr>
        <a:solidFill>
          <a:schemeClr val="accent3"/>
        </a:solidFill>
        <a:effectLst/>
      </p:bgPr>
    </p:bg>
    <p:spTree>
      <p:nvGrpSpPr>
        <p:cNvPr id="1" name="Shape 80"/>
        <p:cNvGrpSpPr/>
        <p:nvPr/>
      </p:nvGrpSpPr>
      <p:grpSpPr>
        <a:xfrm>
          <a:off x="0" y="0"/>
          <a:ext cx="0" cy="0"/>
          <a:chOff x="0" y="0"/>
          <a:chExt cx="0" cy="0"/>
        </a:xfrm>
      </p:grpSpPr>
      <p:grpSp>
        <p:nvGrpSpPr>
          <p:cNvPr id="81" name="Google Shape;81;p14"/>
          <p:cNvGrpSpPr/>
          <p:nvPr/>
        </p:nvGrpSpPr>
        <p:grpSpPr>
          <a:xfrm rot="1351513">
            <a:off x="-417957" y="-2365234"/>
            <a:ext cx="9979855" cy="9594854"/>
            <a:chOff x="1786775" y="1002200"/>
            <a:chExt cx="3861800" cy="3712875"/>
          </a:xfrm>
        </p:grpSpPr>
        <p:sp>
          <p:nvSpPr>
            <p:cNvPr id="82" name="Google Shape;82;p1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left text">
  <p:cSld name="CUSTOM_2">
    <p:bg>
      <p:bgPr>
        <a:solidFill>
          <a:schemeClr val="accent3"/>
        </a:solidFill>
        <a:effectLst/>
      </p:bgPr>
    </p:bg>
    <p:spTree>
      <p:nvGrpSpPr>
        <p:cNvPr id="1" name="Shape 86"/>
        <p:cNvGrpSpPr/>
        <p:nvPr/>
      </p:nvGrpSpPr>
      <p:grpSpPr>
        <a:xfrm>
          <a:off x="0" y="0"/>
          <a:ext cx="0" cy="0"/>
          <a:chOff x="0" y="0"/>
          <a:chExt cx="0" cy="0"/>
        </a:xfrm>
      </p:grpSpPr>
      <p:grpSp>
        <p:nvGrpSpPr>
          <p:cNvPr id="87" name="Google Shape;87;p15"/>
          <p:cNvGrpSpPr/>
          <p:nvPr/>
        </p:nvGrpSpPr>
        <p:grpSpPr>
          <a:xfrm rot="-2808582" flipH="1">
            <a:off x="-769895" y="-1911250"/>
            <a:ext cx="9580815" cy="9304939"/>
            <a:chOff x="1786775" y="1002200"/>
            <a:chExt cx="3861800" cy="3712875"/>
          </a:xfrm>
        </p:grpSpPr>
        <p:sp>
          <p:nvSpPr>
            <p:cNvPr id="88" name="Google Shape;88;p1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92" name="Google Shape;92;p15"/>
          <p:cNvSpPr txBox="1">
            <a:spLocks noGrp="1"/>
          </p:cNvSpPr>
          <p:nvPr>
            <p:ph type="subTitle" idx="1"/>
          </p:nvPr>
        </p:nvSpPr>
        <p:spPr>
          <a:xfrm>
            <a:off x="940975" y="392507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5"/>
          <p:cNvSpPr txBox="1">
            <a:spLocks noGrp="1"/>
          </p:cNvSpPr>
          <p:nvPr>
            <p:ph type="subTitle" idx="2"/>
          </p:nvPr>
        </p:nvSpPr>
        <p:spPr>
          <a:xfrm>
            <a:off x="940975" y="276685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 name="Google Shape;94;p15"/>
          <p:cNvSpPr txBox="1">
            <a:spLocks noGrp="1"/>
          </p:cNvSpPr>
          <p:nvPr>
            <p:ph type="subTitle" idx="3"/>
          </p:nvPr>
        </p:nvSpPr>
        <p:spPr>
          <a:xfrm>
            <a:off x="940975" y="160862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15"/>
          <p:cNvSpPr txBox="1">
            <a:spLocks noGrp="1"/>
          </p:cNvSpPr>
          <p:nvPr>
            <p:ph type="subTitle" idx="4"/>
          </p:nvPr>
        </p:nvSpPr>
        <p:spPr>
          <a:xfrm>
            <a:off x="940975" y="35076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A5B7C6"/>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 name="Google Shape;96;p15"/>
          <p:cNvSpPr txBox="1">
            <a:spLocks noGrp="1"/>
          </p:cNvSpPr>
          <p:nvPr>
            <p:ph type="subTitle" idx="5"/>
          </p:nvPr>
        </p:nvSpPr>
        <p:spPr>
          <a:xfrm>
            <a:off x="940975" y="23387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445D7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5"/>
          <p:cNvSpPr txBox="1">
            <a:spLocks noGrp="1"/>
          </p:cNvSpPr>
          <p:nvPr>
            <p:ph type="subTitle" idx="6"/>
          </p:nvPr>
        </p:nvSpPr>
        <p:spPr>
          <a:xfrm>
            <a:off x="940975" y="11698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CUSTOM_13">
    <p:bg>
      <p:bgPr>
        <a:solidFill>
          <a:schemeClr val="accent3"/>
        </a:solidFill>
        <a:effectLst/>
      </p:bgPr>
    </p:bg>
    <p:spTree>
      <p:nvGrpSpPr>
        <p:cNvPr id="1" name="Shape 199"/>
        <p:cNvGrpSpPr/>
        <p:nvPr/>
      </p:nvGrpSpPr>
      <p:grpSpPr>
        <a:xfrm>
          <a:off x="0" y="0"/>
          <a:ext cx="0" cy="0"/>
          <a:chOff x="0" y="0"/>
          <a:chExt cx="0" cy="0"/>
        </a:xfrm>
      </p:grpSpPr>
      <p:grpSp>
        <p:nvGrpSpPr>
          <p:cNvPr id="200" name="Google Shape;200;p26"/>
          <p:cNvGrpSpPr/>
          <p:nvPr/>
        </p:nvGrpSpPr>
        <p:grpSpPr>
          <a:xfrm rot="1351516">
            <a:off x="-465843" y="-2509666"/>
            <a:ext cx="10075598" cy="9686905"/>
            <a:chOff x="1786775" y="1002200"/>
            <a:chExt cx="3861800" cy="3712875"/>
          </a:xfrm>
        </p:grpSpPr>
        <p:sp>
          <p:nvSpPr>
            <p:cNvPr id="201" name="Google Shape;201;p26"/>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205" name="Google Shape;205;p26"/>
          <p:cNvSpPr txBox="1">
            <a:spLocks noGrp="1"/>
          </p:cNvSpPr>
          <p:nvPr>
            <p:ph type="subTitle" idx="1"/>
          </p:nvPr>
        </p:nvSpPr>
        <p:spPr>
          <a:xfrm>
            <a:off x="2553500" y="2642263"/>
            <a:ext cx="1957500" cy="771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26"/>
          <p:cNvSpPr txBox="1">
            <a:spLocks noGrp="1"/>
          </p:cNvSpPr>
          <p:nvPr>
            <p:ph type="subTitle" idx="2"/>
          </p:nvPr>
        </p:nvSpPr>
        <p:spPr>
          <a:xfrm>
            <a:off x="2553500" y="2183388"/>
            <a:ext cx="195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26"/>
          <p:cNvSpPr txBox="1">
            <a:spLocks noGrp="1"/>
          </p:cNvSpPr>
          <p:nvPr>
            <p:ph type="subTitle" idx="3"/>
          </p:nvPr>
        </p:nvSpPr>
        <p:spPr>
          <a:xfrm>
            <a:off x="6543896" y="2642263"/>
            <a:ext cx="1957500" cy="771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chemeClr val="dk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8" name="Google Shape;208;p26"/>
          <p:cNvSpPr txBox="1">
            <a:spLocks noGrp="1"/>
          </p:cNvSpPr>
          <p:nvPr>
            <p:ph type="subTitle" idx="4"/>
          </p:nvPr>
        </p:nvSpPr>
        <p:spPr>
          <a:xfrm>
            <a:off x="6543889" y="2183388"/>
            <a:ext cx="195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text lines 2">
  <p:cSld name="CUSTOM_14">
    <p:spTree>
      <p:nvGrpSpPr>
        <p:cNvPr id="1" name="Shape 209"/>
        <p:cNvGrpSpPr/>
        <p:nvPr/>
      </p:nvGrpSpPr>
      <p:grpSpPr>
        <a:xfrm>
          <a:off x="0" y="0"/>
          <a:ext cx="0" cy="0"/>
          <a:chOff x="0" y="0"/>
          <a:chExt cx="0" cy="0"/>
        </a:xfrm>
      </p:grpSpPr>
      <p:grpSp>
        <p:nvGrpSpPr>
          <p:cNvPr id="210" name="Google Shape;210;p27"/>
          <p:cNvGrpSpPr/>
          <p:nvPr/>
        </p:nvGrpSpPr>
        <p:grpSpPr>
          <a:xfrm rot="1351476">
            <a:off x="-930621" y="-2956783"/>
            <a:ext cx="11005343" cy="10580795"/>
            <a:chOff x="1786775" y="1002200"/>
            <a:chExt cx="3861800" cy="3712875"/>
          </a:xfrm>
        </p:grpSpPr>
        <p:sp>
          <p:nvSpPr>
            <p:cNvPr id="211" name="Google Shape;211;p27"/>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7"/>
          <p:cNvSpPr txBox="1">
            <a:spLocks noGrp="1"/>
          </p:cNvSpPr>
          <p:nvPr>
            <p:ph type="subTitle" idx="1"/>
          </p:nvPr>
        </p:nvSpPr>
        <p:spPr>
          <a:xfrm>
            <a:off x="888763" y="3515500"/>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5" name="Google Shape;215;p27"/>
          <p:cNvSpPr txBox="1">
            <a:spLocks noGrp="1"/>
          </p:cNvSpPr>
          <p:nvPr>
            <p:ph type="subTitle" idx="2"/>
          </p:nvPr>
        </p:nvSpPr>
        <p:spPr>
          <a:xfrm>
            <a:off x="5775188" y="197680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6" name="Google Shape;216;p27"/>
          <p:cNvSpPr txBox="1">
            <a:spLocks noGrp="1"/>
          </p:cNvSpPr>
          <p:nvPr>
            <p:ph type="subTitle" idx="3"/>
          </p:nvPr>
        </p:nvSpPr>
        <p:spPr>
          <a:xfrm>
            <a:off x="905038" y="1987475"/>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7" name="Google Shape;217;p27"/>
          <p:cNvSpPr txBox="1">
            <a:spLocks noGrp="1"/>
          </p:cNvSpPr>
          <p:nvPr>
            <p:ph type="subTitle" idx="4"/>
          </p:nvPr>
        </p:nvSpPr>
        <p:spPr>
          <a:xfrm>
            <a:off x="888763" y="3098075"/>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8" name="Google Shape;218;p27"/>
          <p:cNvSpPr txBox="1">
            <a:spLocks noGrp="1"/>
          </p:cNvSpPr>
          <p:nvPr>
            <p:ph type="subTitle" idx="5"/>
          </p:nvPr>
        </p:nvSpPr>
        <p:spPr>
          <a:xfrm>
            <a:off x="5775188" y="154870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 name="Google Shape;219;p27"/>
          <p:cNvSpPr txBox="1">
            <a:spLocks noGrp="1"/>
          </p:cNvSpPr>
          <p:nvPr>
            <p:ph type="subTitle" idx="6"/>
          </p:nvPr>
        </p:nvSpPr>
        <p:spPr>
          <a:xfrm>
            <a:off x="905038" y="1548700"/>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0" name="Google Shape;220;p27"/>
          <p:cNvSpPr txBox="1">
            <a:spLocks noGrp="1"/>
          </p:cNvSpPr>
          <p:nvPr>
            <p:ph type="subTitle" idx="7"/>
          </p:nvPr>
        </p:nvSpPr>
        <p:spPr>
          <a:xfrm>
            <a:off x="5775188" y="3505238"/>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1" name="Google Shape;221;p27"/>
          <p:cNvSpPr txBox="1">
            <a:spLocks noGrp="1"/>
          </p:cNvSpPr>
          <p:nvPr>
            <p:ph type="subTitle" idx="8"/>
          </p:nvPr>
        </p:nvSpPr>
        <p:spPr>
          <a:xfrm>
            <a:off x="5775188" y="3077138"/>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2" name="Google Shape;22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chemeClr val="lt1"/>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2">
  <p:cSld name="CUSTOM_16">
    <p:spTree>
      <p:nvGrpSpPr>
        <p:cNvPr id="1" name="Shape 461"/>
        <p:cNvGrpSpPr/>
        <p:nvPr/>
      </p:nvGrpSpPr>
      <p:grpSpPr>
        <a:xfrm>
          <a:off x="0" y="0"/>
          <a:ext cx="0" cy="0"/>
          <a:chOff x="0" y="0"/>
          <a:chExt cx="0" cy="0"/>
        </a:xfrm>
      </p:grpSpPr>
      <p:sp>
        <p:nvSpPr>
          <p:cNvPr id="462" name="Google Shape;462;p29"/>
          <p:cNvSpPr txBox="1">
            <a:spLocks noGrp="1"/>
          </p:cNvSpPr>
          <p:nvPr>
            <p:ph type="title"/>
          </p:nvPr>
        </p:nvSpPr>
        <p:spPr>
          <a:xfrm>
            <a:off x="685800" y="445025"/>
            <a:ext cx="7772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3"/>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463" name="Google Shape;463;p29"/>
          <p:cNvSpPr txBox="1">
            <a:spLocks noGrp="1"/>
          </p:cNvSpPr>
          <p:nvPr>
            <p:ph type="subTitle" idx="1"/>
          </p:nvPr>
        </p:nvSpPr>
        <p:spPr>
          <a:xfrm>
            <a:off x="723900" y="1098525"/>
            <a:ext cx="7734300" cy="3506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Char char="●"/>
              <a:defRPr sz="1200">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endParaRPr/>
          </a:p>
        </p:txBody>
      </p:sp>
      <p:sp>
        <p:nvSpPr>
          <p:cNvPr id="464" name="Google Shape;464;p29"/>
          <p:cNvSpPr/>
          <p:nvPr/>
        </p:nvSpPr>
        <p:spPr>
          <a:xfrm>
            <a:off x="111300" y="167600"/>
            <a:ext cx="469200" cy="46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45075" y="542600"/>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8715225" y="2262900"/>
            <a:ext cx="268500" cy="26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8925650" y="263917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8983725" y="1947025"/>
            <a:ext cx="36000" cy="36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98800" y="473842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1pPr>
            <a:lvl2pPr lvl="1">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7" r:id="rId3"/>
    <p:sldLayoutId id="2147483658" r:id="rId4"/>
    <p:sldLayoutId id="2147483660" r:id="rId5"/>
    <p:sldLayoutId id="2147483661" r:id="rId6"/>
    <p:sldLayoutId id="2147483672" r:id="rId7"/>
    <p:sldLayoutId id="2147483673" r:id="rId8"/>
    <p:sldLayoutId id="2147483675" r:id="rId9"/>
    <p:sldLayoutId id="2147483678" r:id="rId10"/>
    <p:sldLayoutId id="2147483684" r:id="rId11"/>
    <p:sldLayoutId id="214748369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55"/>
          <p:cNvSpPr txBox="1">
            <a:spLocks noGrp="1"/>
          </p:cNvSpPr>
          <p:nvPr>
            <p:ph type="title"/>
          </p:nvPr>
        </p:nvSpPr>
        <p:spPr>
          <a:xfrm>
            <a:off x="88029" y="457505"/>
            <a:ext cx="8969829" cy="22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b="1" smtClean="0">
                <a:latin typeface="Tahoma" panose="020B0604030504040204" pitchFamily="34" charset="0"/>
                <a:ea typeface="Tahoma" panose="020B0604030504040204" pitchFamily="34" charset="0"/>
                <a:cs typeface="Tahoma" panose="020B0604030504040204" pitchFamily="34" charset="0"/>
              </a:rPr>
              <a:t>Đồ án phát triển ứng dụng web</a:t>
            </a:r>
            <a:endParaRPr sz="4800" b="1">
              <a:latin typeface="Tahoma" panose="020B0604030504040204" pitchFamily="34" charset="0"/>
              <a:ea typeface="Tahoma" panose="020B0604030504040204" pitchFamily="34" charset="0"/>
              <a:cs typeface="Tahoma" panose="020B0604030504040204" pitchFamily="34" charset="0"/>
            </a:endParaRPr>
          </a:p>
        </p:txBody>
      </p:sp>
      <p:sp>
        <p:nvSpPr>
          <p:cNvPr id="1333" name="Google Shape;1333;p55"/>
          <p:cNvSpPr txBox="1">
            <a:spLocks noGrp="1"/>
          </p:cNvSpPr>
          <p:nvPr>
            <p:ph type="subTitle" idx="1"/>
          </p:nvPr>
        </p:nvSpPr>
        <p:spPr>
          <a:xfrm>
            <a:off x="1434160" y="1772988"/>
            <a:ext cx="6277568" cy="63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smtClean="0">
                <a:latin typeface="Tahoma" panose="020B0604030504040204" pitchFamily="34" charset="0"/>
                <a:ea typeface="Tahoma" panose="020B0604030504040204" pitchFamily="34" charset="0"/>
                <a:cs typeface="Tahoma" panose="020B0604030504040204" pitchFamily="34" charset="0"/>
              </a:rPr>
              <a:t>Đề tài: Quản lý web bán đồ ăn nhanh</a:t>
            </a:r>
            <a:endParaRPr sz="2800">
              <a:latin typeface="Tahoma" panose="020B0604030504040204" pitchFamily="34" charset="0"/>
              <a:ea typeface="Tahoma" panose="020B0604030504040204" pitchFamily="34" charset="0"/>
              <a:cs typeface="Tahoma" panose="020B0604030504040204" pitchFamily="34" charset="0"/>
            </a:endParaRPr>
          </a:p>
        </p:txBody>
      </p:sp>
      <p:sp>
        <p:nvSpPr>
          <p:cNvPr id="216" name="Google Shape;1333;p55"/>
          <p:cNvSpPr txBox="1">
            <a:spLocks/>
          </p:cNvSpPr>
          <p:nvPr/>
        </p:nvSpPr>
        <p:spPr>
          <a:xfrm>
            <a:off x="420913" y="2997567"/>
            <a:ext cx="2481943" cy="2010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None/>
              <a:defRPr sz="1400" b="0" i="0" u="none" strike="noStrike" cap="none">
                <a:solidFill>
                  <a:schemeClr val="dk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a:lnSpc>
                <a:spcPct val="150000"/>
              </a:lnSpc>
            </a:pPr>
            <a:r>
              <a:rPr lang="en-US" sz="1800" smtClean="0">
                <a:latin typeface="Tahoma" panose="020B0604030504040204" pitchFamily="34" charset="0"/>
                <a:ea typeface="Tahoma" panose="020B0604030504040204" pitchFamily="34" charset="0"/>
                <a:cs typeface="Tahoma" panose="020B0604030504040204" pitchFamily="34" charset="0"/>
              </a:rPr>
              <a:t>Thành viên:</a:t>
            </a:r>
          </a:p>
          <a:p>
            <a:pPr marL="0" indent="0">
              <a:lnSpc>
                <a:spcPct val="150000"/>
              </a:lnSpc>
            </a:pPr>
            <a:r>
              <a:rPr lang="en-US" sz="1800" smtClean="0">
                <a:latin typeface="Tahoma" panose="020B0604030504040204" pitchFamily="34" charset="0"/>
                <a:ea typeface="Tahoma" panose="020B0604030504040204" pitchFamily="34" charset="0"/>
                <a:cs typeface="Tahoma" panose="020B0604030504040204" pitchFamily="34" charset="0"/>
              </a:rPr>
              <a:t>Chế Đức Tài</a:t>
            </a:r>
          </a:p>
          <a:p>
            <a:pPr marL="0" indent="0">
              <a:lnSpc>
                <a:spcPct val="150000"/>
              </a:lnSpc>
            </a:pPr>
            <a:r>
              <a:rPr lang="en-US" sz="1800" smtClean="0">
                <a:latin typeface="Tahoma" panose="020B0604030504040204" pitchFamily="34" charset="0"/>
                <a:ea typeface="Tahoma" panose="020B0604030504040204" pitchFamily="34" charset="0"/>
                <a:cs typeface="Tahoma" panose="020B0604030504040204" pitchFamily="34" charset="0"/>
              </a:rPr>
              <a:t>Nguyễn Đức Huy</a:t>
            </a:r>
          </a:p>
          <a:p>
            <a:pPr marL="0" indent="0">
              <a:lnSpc>
                <a:spcPct val="150000"/>
              </a:lnSpc>
            </a:pPr>
            <a:r>
              <a:rPr lang="en-US" sz="1800" smtClean="0">
                <a:latin typeface="Tahoma" panose="020B0604030504040204" pitchFamily="34" charset="0"/>
                <a:ea typeface="Tahoma" panose="020B0604030504040204" pitchFamily="34" charset="0"/>
                <a:cs typeface="Tahoma" panose="020B0604030504040204" pitchFamily="34" charset="0"/>
              </a:rPr>
              <a:t>Lê Nguyễn Việt Hoàng</a:t>
            </a:r>
          </a:p>
          <a:p>
            <a:pPr marL="0" indent="0"/>
            <a:endParaRPr lang="en-US" sz="2800">
              <a:latin typeface="Tahoma" panose="020B0604030504040204" pitchFamily="34" charset="0"/>
              <a:ea typeface="Tahoma" panose="020B0604030504040204" pitchFamily="34" charset="0"/>
              <a:cs typeface="Tahoma" panose="020B0604030504040204" pitchFamily="34" charset="0"/>
            </a:endParaRPr>
          </a:p>
        </p:txBody>
      </p:sp>
      <p:sp>
        <p:nvSpPr>
          <p:cNvPr id="217" name="Google Shape;1333;p55"/>
          <p:cNvSpPr txBox="1">
            <a:spLocks/>
          </p:cNvSpPr>
          <p:nvPr/>
        </p:nvSpPr>
        <p:spPr>
          <a:xfrm>
            <a:off x="3125610" y="2376647"/>
            <a:ext cx="2936618" cy="576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None/>
              <a:defRPr sz="1400" b="0" i="0" u="none" strike="noStrike" cap="none">
                <a:solidFill>
                  <a:schemeClr val="dk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algn="ctr"/>
            <a:r>
              <a:rPr lang="en-US" sz="2000" smtClean="0">
                <a:latin typeface="Tahoma" panose="020B0604030504040204" pitchFamily="34" charset="0"/>
                <a:ea typeface="Tahoma" panose="020B0604030504040204" pitchFamily="34" charset="0"/>
                <a:cs typeface="Tahoma" panose="020B0604030504040204" pitchFamily="34" charset="0"/>
              </a:rPr>
              <a:t>Lớp: 60.CNTT-2</a:t>
            </a:r>
          </a:p>
        </p:txBody>
      </p:sp>
      <p:grpSp>
        <p:nvGrpSpPr>
          <p:cNvPr id="218" name="Google Shape;540;p43"/>
          <p:cNvGrpSpPr/>
          <p:nvPr/>
        </p:nvGrpSpPr>
        <p:grpSpPr>
          <a:xfrm>
            <a:off x="4849538" y="2748550"/>
            <a:ext cx="4127548" cy="2212538"/>
            <a:chOff x="911375" y="1466875"/>
            <a:chExt cx="5837525" cy="3334400"/>
          </a:xfrm>
        </p:grpSpPr>
        <p:sp>
          <p:nvSpPr>
            <p:cNvPr id="219" name="Google Shape;541;p43"/>
            <p:cNvSpPr/>
            <p:nvPr/>
          </p:nvSpPr>
          <p:spPr>
            <a:xfrm>
              <a:off x="2808825" y="1520075"/>
              <a:ext cx="3212100" cy="2152025"/>
            </a:xfrm>
            <a:custGeom>
              <a:avLst/>
              <a:gdLst/>
              <a:ahLst/>
              <a:cxnLst/>
              <a:rect l="l" t="t" r="r" b="b"/>
              <a:pathLst>
                <a:path w="128484" h="86081" extrusionOk="0">
                  <a:moveTo>
                    <a:pt x="1" y="0"/>
                  </a:moveTo>
                  <a:lnTo>
                    <a:pt x="1" y="86081"/>
                  </a:lnTo>
                  <a:lnTo>
                    <a:pt x="128483" y="86081"/>
                  </a:lnTo>
                  <a:lnTo>
                    <a:pt x="12848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42;p43"/>
            <p:cNvSpPr/>
            <p:nvPr/>
          </p:nvSpPr>
          <p:spPr>
            <a:xfrm>
              <a:off x="2808825" y="1520075"/>
              <a:ext cx="3212100" cy="215075"/>
            </a:xfrm>
            <a:custGeom>
              <a:avLst/>
              <a:gdLst/>
              <a:ahLst/>
              <a:cxnLst/>
              <a:rect l="l" t="t" r="r" b="b"/>
              <a:pathLst>
                <a:path w="128484" h="8603" extrusionOk="0">
                  <a:moveTo>
                    <a:pt x="1" y="0"/>
                  </a:moveTo>
                  <a:lnTo>
                    <a:pt x="1" y="8602"/>
                  </a:lnTo>
                  <a:lnTo>
                    <a:pt x="128483" y="8602"/>
                  </a:lnTo>
                  <a:lnTo>
                    <a:pt x="12848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43;p43"/>
            <p:cNvSpPr/>
            <p:nvPr/>
          </p:nvSpPr>
          <p:spPr>
            <a:xfrm>
              <a:off x="2886350" y="1603625"/>
              <a:ext cx="62625" cy="51950"/>
            </a:xfrm>
            <a:custGeom>
              <a:avLst/>
              <a:gdLst/>
              <a:ahLst/>
              <a:cxnLst/>
              <a:rect l="l" t="t" r="r" b="b"/>
              <a:pathLst>
                <a:path w="2505" h="2078" extrusionOk="0">
                  <a:moveTo>
                    <a:pt x="1456" y="0"/>
                  </a:moveTo>
                  <a:cubicBezTo>
                    <a:pt x="1437" y="0"/>
                    <a:pt x="1418" y="1"/>
                    <a:pt x="1398" y="2"/>
                  </a:cubicBezTo>
                  <a:cubicBezTo>
                    <a:pt x="456" y="2"/>
                    <a:pt x="0" y="1157"/>
                    <a:pt x="699" y="1795"/>
                  </a:cubicBezTo>
                  <a:cubicBezTo>
                    <a:pt x="913" y="1990"/>
                    <a:pt x="1167" y="2078"/>
                    <a:pt x="1414" y="2078"/>
                  </a:cubicBezTo>
                  <a:cubicBezTo>
                    <a:pt x="1975" y="2078"/>
                    <a:pt x="2504" y="1629"/>
                    <a:pt x="2462" y="974"/>
                  </a:cubicBezTo>
                  <a:cubicBezTo>
                    <a:pt x="2433" y="416"/>
                    <a:pt x="2006" y="0"/>
                    <a:pt x="14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44;p43"/>
            <p:cNvSpPr/>
            <p:nvPr/>
          </p:nvSpPr>
          <p:spPr>
            <a:xfrm>
              <a:off x="2970675" y="1603625"/>
              <a:ext cx="61875" cy="51950"/>
            </a:xfrm>
            <a:custGeom>
              <a:avLst/>
              <a:gdLst/>
              <a:ahLst/>
              <a:cxnLst/>
              <a:rect l="l" t="t" r="r" b="b"/>
              <a:pathLst>
                <a:path w="2475" h="2078" extrusionOk="0">
                  <a:moveTo>
                    <a:pt x="1454" y="0"/>
                  </a:moveTo>
                  <a:cubicBezTo>
                    <a:pt x="1436" y="0"/>
                    <a:pt x="1418" y="1"/>
                    <a:pt x="1399" y="2"/>
                  </a:cubicBezTo>
                  <a:cubicBezTo>
                    <a:pt x="457" y="2"/>
                    <a:pt x="1" y="1157"/>
                    <a:pt x="670" y="1795"/>
                  </a:cubicBezTo>
                  <a:cubicBezTo>
                    <a:pt x="883" y="1990"/>
                    <a:pt x="1137" y="2078"/>
                    <a:pt x="1384" y="2078"/>
                  </a:cubicBezTo>
                  <a:cubicBezTo>
                    <a:pt x="1946" y="2078"/>
                    <a:pt x="2475" y="1629"/>
                    <a:pt x="2433" y="974"/>
                  </a:cubicBezTo>
                  <a:cubicBezTo>
                    <a:pt x="2403" y="416"/>
                    <a:pt x="1977"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45;p43"/>
            <p:cNvSpPr/>
            <p:nvPr/>
          </p:nvSpPr>
          <p:spPr>
            <a:xfrm>
              <a:off x="3054275" y="1603625"/>
              <a:ext cx="61875" cy="51950"/>
            </a:xfrm>
            <a:custGeom>
              <a:avLst/>
              <a:gdLst/>
              <a:ahLst/>
              <a:cxnLst/>
              <a:rect l="l" t="t" r="r" b="b"/>
              <a:pathLst>
                <a:path w="2475" h="2078" extrusionOk="0">
                  <a:moveTo>
                    <a:pt x="1454" y="0"/>
                  </a:moveTo>
                  <a:cubicBezTo>
                    <a:pt x="1435" y="0"/>
                    <a:pt x="1417" y="1"/>
                    <a:pt x="1399" y="2"/>
                  </a:cubicBezTo>
                  <a:cubicBezTo>
                    <a:pt x="456" y="2"/>
                    <a:pt x="0" y="1157"/>
                    <a:pt x="700" y="1795"/>
                  </a:cubicBezTo>
                  <a:cubicBezTo>
                    <a:pt x="904" y="1990"/>
                    <a:pt x="1151" y="2078"/>
                    <a:pt x="1394" y="2078"/>
                  </a:cubicBezTo>
                  <a:cubicBezTo>
                    <a:pt x="1945" y="2078"/>
                    <a:pt x="2474" y="1629"/>
                    <a:pt x="2432" y="974"/>
                  </a:cubicBezTo>
                  <a:cubicBezTo>
                    <a:pt x="2403" y="416"/>
                    <a:pt x="1976"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46;p43"/>
            <p:cNvSpPr/>
            <p:nvPr/>
          </p:nvSpPr>
          <p:spPr>
            <a:xfrm>
              <a:off x="6158425" y="1466875"/>
              <a:ext cx="351875" cy="369325"/>
            </a:xfrm>
            <a:custGeom>
              <a:avLst/>
              <a:gdLst/>
              <a:ahLst/>
              <a:cxnLst/>
              <a:rect l="l" t="t" r="r" b="b"/>
              <a:pathLst>
                <a:path w="14075" h="14773" extrusionOk="0">
                  <a:moveTo>
                    <a:pt x="7053" y="1"/>
                  </a:moveTo>
                  <a:cubicBezTo>
                    <a:pt x="5016" y="1"/>
                    <a:pt x="3344" y="1764"/>
                    <a:pt x="3344" y="3952"/>
                  </a:cubicBezTo>
                  <a:cubicBezTo>
                    <a:pt x="3314" y="5533"/>
                    <a:pt x="4226" y="6992"/>
                    <a:pt x="5715" y="7630"/>
                  </a:cubicBezTo>
                  <a:cubicBezTo>
                    <a:pt x="1" y="8511"/>
                    <a:pt x="244" y="14712"/>
                    <a:pt x="244" y="14712"/>
                  </a:cubicBezTo>
                  <a:lnTo>
                    <a:pt x="13770" y="14773"/>
                  </a:lnTo>
                  <a:cubicBezTo>
                    <a:pt x="13770" y="14773"/>
                    <a:pt x="14074" y="8511"/>
                    <a:pt x="8390" y="7660"/>
                  </a:cubicBezTo>
                  <a:cubicBezTo>
                    <a:pt x="9849" y="6992"/>
                    <a:pt x="10791" y="5563"/>
                    <a:pt x="10761" y="3982"/>
                  </a:cubicBezTo>
                  <a:cubicBezTo>
                    <a:pt x="10761" y="1794"/>
                    <a:pt x="9120" y="1"/>
                    <a:pt x="705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47;p43"/>
            <p:cNvSpPr/>
            <p:nvPr/>
          </p:nvSpPr>
          <p:spPr>
            <a:xfrm>
              <a:off x="911375" y="4541400"/>
              <a:ext cx="5837525" cy="5325"/>
            </a:xfrm>
            <a:custGeom>
              <a:avLst/>
              <a:gdLst/>
              <a:ahLst/>
              <a:cxnLst/>
              <a:rect l="l" t="t" r="r" b="b"/>
              <a:pathLst>
                <a:path w="233501" h="213" extrusionOk="0">
                  <a:moveTo>
                    <a:pt x="116750" y="0"/>
                  </a:moveTo>
                  <a:cubicBezTo>
                    <a:pt x="52281" y="0"/>
                    <a:pt x="1" y="30"/>
                    <a:pt x="1" y="122"/>
                  </a:cubicBezTo>
                  <a:cubicBezTo>
                    <a:pt x="1" y="182"/>
                    <a:pt x="52281" y="213"/>
                    <a:pt x="116750" y="213"/>
                  </a:cubicBezTo>
                  <a:cubicBezTo>
                    <a:pt x="181250" y="213"/>
                    <a:pt x="233500" y="152"/>
                    <a:pt x="233500" y="122"/>
                  </a:cubicBezTo>
                  <a:cubicBezTo>
                    <a:pt x="233500" y="61"/>
                    <a:pt x="181250" y="0"/>
                    <a:pt x="1167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48;p43"/>
            <p:cNvSpPr/>
            <p:nvPr/>
          </p:nvSpPr>
          <p:spPr>
            <a:xfrm>
              <a:off x="2101375" y="1686475"/>
              <a:ext cx="3435500" cy="2856450"/>
            </a:xfrm>
            <a:custGeom>
              <a:avLst/>
              <a:gdLst/>
              <a:ahLst/>
              <a:cxnLst/>
              <a:rect l="l" t="t" r="r" b="b"/>
              <a:pathLst>
                <a:path w="137420" h="114258" extrusionOk="0">
                  <a:moveTo>
                    <a:pt x="4043" y="1"/>
                  </a:moveTo>
                  <a:cubicBezTo>
                    <a:pt x="1824" y="1"/>
                    <a:pt x="0" y="1794"/>
                    <a:pt x="0" y="4044"/>
                  </a:cubicBezTo>
                  <a:lnTo>
                    <a:pt x="0" y="95413"/>
                  </a:lnTo>
                  <a:cubicBezTo>
                    <a:pt x="0" y="97632"/>
                    <a:pt x="1824" y="99425"/>
                    <a:pt x="4043" y="99425"/>
                  </a:cubicBezTo>
                  <a:lnTo>
                    <a:pt x="53679" y="99425"/>
                  </a:lnTo>
                  <a:cubicBezTo>
                    <a:pt x="53679" y="99425"/>
                    <a:pt x="56840" y="109212"/>
                    <a:pt x="47053" y="114258"/>
                  </a:cubicBezTo>
                  <a:lnTo>
                    <a:pt x="93467" y="114258"/>
                  </a:lnTo>
                  <a:cubicBezTo>
                    <a:pt x="93467" y="114258"/>
                    <a:pt x="82433" y="110458"/>
                    <a:pt x="85260" y="99425"/>
                  </a:cubicBezTo>
                  <a:lnTo>
                    <a:pt x="133377" y="99425"/>
                  </a:lnTo>
                  <a:cubicBezTo>
                    <a:pt x="135626" y="99425"/>
                    <a:pt x="137419" y="97632"/>
                    <a:pt x="137419" y="95413"/>
                  </a:cubicBezTo>
                  <a:lnTo>
                    <a:pt x="137419" y="4044"/>
                  </a:lnTo>
                  <a:cubicBezTo>
                    <a:pt x="137419" y="1794"/>
                    <a:pt x="135626" y="1"/>
                    <a:pt x="1333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49;p43"/>
            <p:cNvSpPr/>
            <p:nvPr/>
          </p:nvSpPr>
          <p:spPr>
            <a:xfrm>
              <a:off x="3734975" y="3912725"/>
              <a:ext cx="161625" cy="121325"/>
            </a:xfrm>
            <a:custGeom>
              <a:avLst/>
              <a:gdLst/>
              <a:ahLst/>
              <a:cxnLst/>
              <a:rect l="l" t="t" r="r" b="b"/>
              <a:pathLst>
                <a:path w="6465" h="4853" extrusionOk="0">
                  <a:moveTo>
                    <a:pt x="3236" y="0"/>
                  </a:moveTo>
                  <a:cubicBezTo>
                    <a:pt x="1379" y="0"/>
                    <a:pt x="0" y="2116"/>
                    <a:pt x="1375" y="4083"/>
                  </a:cubicBezTo>
                  <a:cubicBezTo>
                    <a:pt x="1436" y="4144"/>
                    <a:pt x="1496" y="4235"/>
                    <a:pt x="1588" y="4296"/>
                  </a:cubicBezTo>
                  <a:cubicBezTo>
                    <a:pt x="2143" y="4684"/>
                    <a:pt x="2709" y="4852"/>
                    <a:pt x="3235" y="4852"/>
                  </a:cubicBezTo>
                  <a:cubicBezTo>
                    <a:pt x="5098" y="4852"/>
                    <a:pt x="6465" y="2737"/>
                    <a:pt x="5114" y="770"/>
                  </a:cubicBezTo>
                  <a:cubicBezTo>
                    <a:pt x="5053" y="679"/>
                    <a:pt x="4962" y="618"/>
                    <a:pt x="4870" y="557"/>
                  </a:cubicBezTo>
                  <a:cubicBezTo>
                    <a:pt x="4322" y="169"/>
                    <a:pt x="3760" y="0"/>
                    <a:pt x="32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50;p43"/>
            <p:cNvSpPr/>
            <p:nvPr/>
          </p:nvSpPr>
          <p:spPr>
            <a:xfrm>
              <a:off x="2174325" y="1823275"/>
              <a:ext cx="3282750" cy="1947600"/>
            </a:xfrm>
            <a:custGeom>
              <a:avLst/>
              <a:gdLst/>
              <a:ahLst/>
              <a:cxnLst/>
              <a:rect l="l" t="t" r="r" b="b"/>
              <a:pathLst>
                <a:path w="131310" h="77904" extrusionOk="0">
                  <a:moveTo>
                    <a:pt x="1246" y="0"/>
                  </a:moveTo>
                  <a:cubicBezTo>
                    <a:pt x="547" y="0"/>
                    <a:pt x="0" y="547"/>
                    <a:pt x="0" y="1246"/>
                  </a:cubicBezTo>
                  <a:lnTo>
                    <a:pt x="0" y="76658"/>
                  </a:lnTo>
                  <a:cubicBezTo>
                    <a:pt x="0" y="77357"/>
                    <a:pt x="547" y="77904"/>
                    <a:pt x="1246" y="77904"/>
                  </a:cubicBezTo>
                  <a:lnTo>
                    <a:pt x="130063" y="77904"/>
                  </a:lnTo>
                  <a:cubicBezTo>
                    <a:pt x="130763" y="77904"/>
                    <a:pt x="131310" y="77357"/>
                    <a:pt x="131310" y="76658"/>
                  </a:cubicBezTo>
                  <a:lnTo>
                    <a:pt x="131310" y="1246"/>
                  </a:lnTo>
                  <a:cubicBezTo>
                    <a:pt x="131310" y="547"/>
                    <a:pt x="130763" y="0"/>
                    <a:pt x="13006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51;p43"/>
            <p:cNvSpPr/>
            <p:nvPr/>
          </p:nvSpPr>
          <p:spPr>
            <a:xfrm>
              <a:off x="2172057" y="1966892"/>
              <a:ext cx="3282868" cy="1804775"/>
            </a:xfrm>
            <a:custGeom>
              <a:avLst/>
              <a:gdLst/>
              <a:ahLst/>
              <a:cxnLst/>
              <a:rect l="l" t="t" r="r" b="b"/>
              <a:pathLst>
                <a:path w="131341" h="72191" extrusionOk="0">
                  <a:moveTo>
                    <a:pt x="1" y="1"/>
                  </a:moveTo>
                  <a:lnTo>
                    <a:pt x="1" y="72190"/>
                  </a:lnTo>
                  <a:lnTo>
                    <a:pt x="131341" y="72190"/>
                  </a:lnTo>
                  <a:lnTo>
                    <a:pt x="131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52;p43"/>
            <p:cNvSpPr/>
            <p:nvPr/>
          </p:nvSpPr>
          <p:spPr>
            <a:xfrm>
              <a:off x="2382525" y="1872650"/>
              <a:ext cx="61575" cy="52275"/>
            </a:xfrm>
            <a:custGeom>
              <a:avLst/>
              <a:gdLst/>
              <a:ahLst/>
              <a:cxnLst/>
              <a:rect l="l" t="t" r="r" b="b"/>
              <a:pathLst>
                <a:path w="2463" h="2091" extrusionOk="0">
                  <a:moveTo>
                    <a:pt x="1399" y="1"/>
                  </a:moveTo>
                  <a:cubicBezTo>
                    <a:pt x="457" y="1"/>
                    <a:pt x="1" y="1125"/>
                    <a:pt x="669" y="1794"/>
                  </a:cubicBezTo>
                  <a:cubicBezTo>
                    <a:pt x="874" y="1999"/>
                    <a:pt x="1131" y="2091"/>
                    <a:pt x="1386" y="2091"/>
                  </a:cubicBezTo>
                  <a:cubicBezTo>
                    <a:pt x="1929" y="2091"/>
                    <a:pt x="2463" y="1675"/>
                    <a:pt x="2463" y="1034"/>
                  </a:cubicBezTo>
                  <a:cubicBezTo>
                    <a:pt x="2463" y="457"/>
                    <a:pt x="1976"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53;p43"/>
            <p:cNvSpPr/>
            <p:nvPr/>
          </p:nvSpPr>
          <p:spPr>
            <a:xfrm>
              <a:off x="2223700" y="1872650"/>
              <a:ext cx="60825" cy="52275"/>
            </a:xfrm>
            <a:custGeom>
              <a:avLst/>
              <a:gdLst/>
              <a:ahLst/>
              <a:cxnLst/>
              <a:rect l="l" t="t" r="r" b="b"/>
              <a:pathLst>
                <a:path w="2433" h="2091" extrusionOk="0">
                  <a:moveTo>
                    <a:pt x="1399" y="1"/>
                  </a:moveTo>
                  <a:cubicBezTo>
                    <a:pt x="457" y="1"/>
                    <a:pt x="1" y="1125"/>
                    <a:pt x="639" y="1794"/>
                  </a:cubicBezTo>
                  <a:cubicBezTo>
                    <a:pt x="853" y="1999"/>
                    <a:pt x="1114" y="2091"/>
                    <a:pt x="1370" y="2091"/>
                  </a:cubicBezTo>
                  <a:cubicBezTo>
                    <a:pt x="1913" y="2091"/>
                    <a:pt x="2433" y="1675"/>
                    <a:pt x="2433" y="1034"/>
                  </a:cubicBezTo>
                  <a:cubicBezTo>
                    <a:pt x="2433" y="457"/>
                    <a:pt x="1977"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54;p43"/>
            <p:cNvSpPr/>
            <p:nvPr/>
          </p:nvSpPr>
          <p:spPr>
            <a:xfrm>
              <a:off x="2299700" y="1872650"/>
              <a:ext cx="61575" cy="52275"/>
            </a:xfrm>
            <a:custGeom>
              <a:avLst/>
              <a:gdLst/>
              <a:ahLst/>
              <a:cxnLst/>
              <a:rect l="l" t="t" r="r" b="b"/>
              <a:pathLst>
                <a:path w="2463" h="2091" extrusionOk="0">
                  <a:moveTo>
                    <a:pt x="1399" y="1"/>
                  </a:moveTo>
                  <a:cubicBezTo>
                    <a:pt x="487" y="1"/>
                    <a:pt x="1" y="1125"/>
                    <a:pt x="669" y="1794"/>
                  </a:cubicBezTo>
                  <a:cubicBezTo>
                    <a:pt x="883" y="1999"/>
                    <a:pt x="1144" y="2091"/>
                    <a:pt x="1400" y="2091"/>
                  </a:cubicBezTo>
                  <a:cubicBezTo>
                    <a:pt x="1943" y="2091"/>
                    <a:pt x="2463" y="1675"/>
                    <a:pt x="2463" y="1034"/>
                  </a:cubicBezTo>
                  <a:cubicBezTo>
                    <a:pt x="2463" y="457"/>
                    <a:pt x="1976"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55;p43"/>
            <p:cNvSpPr/>
            <p:nvPr/>
          </p:nvSpPr>
          <p:spPr>
            <a:xfrm>
              <a:off x="3431175" y="2621900"/>
              <a:ext cx="255350" cy="32700"/>
            </a:xfrm>
            <a:custGeom>
              <a:avLst/>
              <a:gdLst/>
              <a:ahLst/>
              <a:cxnLst/>
              <a:rect l="l" t="t" r="r" b="b"/>
              <a:pathLst>
                <a:path w="10214" h="1308" extrusionOk="0">
                  <a:moveTo>
                    <a:pt x="1" y="1"/>
                  </a:moveTo>
                  <a:lnTo>
                    <a:pt x="1" y="1308"/>
                  </a:lnTo>
                  <a:lnTo>
                    <a:pt x="10214" y="1308"/>
                  </a:lnTo>
                  <a:lnTo>
                    <a:pt x="102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56;p43"/>
            <p:cNvSpPr/>
            <p:nvPr/>
          </p:nvSpPr>
          <p:spPr>
            <a:xfrm>
              <a:off x="3431175" y="2726025"/>
              <a:ext cx="1205975" cy="543325"/>
            </a:xfrm>
            <a:custGeom>
              <a:avLst/>
              <a:gdLst/>
              <a:ahLst/>
              <a:cxnLst/>
              <a:rect l="l" t="t" r="r" b="b"/>
              <a:pathLst>
                <a:path w="48239" h="21733" extrusionOk="0">
                  <a:moveTo>
                    <a:pt x="1" y="0"/>
                  </a:moveTo>
                  <a:lnTo>
                    <a:pt x="1" y="21733"/>
                  </a:lnTo>
                  <a:lnTo>
                    <a:pt x="48239" y="21733"/>
                  </a:lnTo>
                  <a:lnTo>
                    <a:pt x="482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57;p43"/>
            <p:cNvSpPr/>
            <p:nvPr/>
          </p:nvSpPr>
          <p:spPr>
            <a:xfrm>
              <a:off x="3474500" y="2879500"/>
              <a:ext cx="1104900" cy="343500"/>
            </a:xfrm>
            <a:custGeom>
              <a:avLst/>
              <a:gdLst/>
              <a:ahLst/>
              <a:cxnLst/>
              <a:rect l="l" t="t" r="r" b="b"/>
              <a:pathLst>
                <a:path w="44196" h="13740" extrusionOk="0">
                  <a:moveTo>
                    <a:pt x="13648" y="1"/>
                  </a:moveTo>
                  <a:lnTo>
                    <a:pt x="0" y="13740"/>
                  </a:lnTo>
                  <a:lnTo>
                    <a:pt x="44196" y="13740"/>
                  </a:lnTo>
                  <a:lnTo>
                    <a:pt x="31885" y="4743"/>
                  </a:lnTo>
                  <a:lnTo>
                    <a:pt x="25502" y="10457"/>
                  </a:lnTo>
                  <a:lnTo>
                    <a:pt x="1364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58;p43"/>
            <p:cNvSpPr/>
            <p:nvPr/>
          </p:nvSpPr>
          <p:spPr>
            <a:xfrm>
              <a:off x="4034525" y="2889400"/>
              <a:ext cx="94250" cy="80550"/>
            </a:xfrm>
            <a:custGeom>
              <a:avLst/>
              <a:gdLst/>
              <a:ahLst/>
              <a:cxnLst/>
              <a:rect l="l" t="t" r="r" b="b"/>
              <a:pathLst>
                <a:path w="3770" h="3222" extrusionOk="0">
                  <a:moveTo>
                    <a:pt x="2159" y="0"/>
                  </a:moveTo>
                  <a:cubicBezTo>
                    <a:pt x="730" y="0"/>
                    <a:pt x="1" y="1733"/>
                    <a:pt x="1034" y="2736"/>
                  </a:cubicBezTo>
                  <a:cubicBezTo>
                    <a:pt x="1360" y="3072"/>
                    <a:pt x="1763" y="3221"/>
                    <a:pt x="2159" y="3221"/>
                  </a:cubicBezTo>
                  <a:cubicBezTo>
                    <a:pt x="2981" y="3221"/>
                    <a:pt x="3770" y="2575"/>
                    <a:pt x="3770" y="1611"/>
                  </a:cubicBezTo>
                  <a:cubicBezTo>
                    <a:pt x="3770" y="699"/>
                    <a:pt x="3071" y="0"/>
                    <a:pt x="21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59;p43"/>
            <p:cNvSpPr/>
            <p:nvPr/>
          </p:nvSpPr>
          <p:spPr>
            <a:xfrm>
              <a:off x="3473725" y="2767050"/>
              <a:ext cx="1109475" cy="458225"/>
            </a:xfrm>
            <a:custGeom>
              <a:avLst/>
              <a:gdLst/>
              <a:ahLst/>
              <a:cxnLst/>
              <a:rect l="l" t="t" r="r" b="b"/>
              <a:pathLst>
                <a:path w="44379" h="18329" extrusionOk="0">
                  <a:moveTo>
                    <a:pt x="244" y="0"/>
                  </a:moveTo>
                  <a:lnTo>
                    <a:pt x="1" y="122"/>
                  </a:lnTo>
                  <a:lnTo>
                    <a:pt x="1" y="2584"/>
                  </a:lnTo>
                  <a:lnTo>
                    <a:pt x="1" y="4985"/>
                  </a:lnTo>
                  <a:lnTo>
                    <a:pt x="1" y="9666"/>
                  </a:lnTo>
                  <a:cubicBezTo>
                    <a:pt x="31" y="12706"/>
                    <a:pt x="31" y="15563"/>
                    <a:pt x="31" y="18238"/>
                  </a:cubicBezTo>
                  <a:lnTo>
                    <a:pt x="31" y="18329"/>
                  </a:lnTo>
                  <a:lnTo>
                    <a:pt x="244" y="18329"/>
                  </a:lnTo>
                  <a:lnTo>
                    <a:pt x="32129" y="18268"/>
                  </a:lnTo>
                  <a:lnTo>
                    <a:pt x="40944" y="18268"/>
                  </a:lnTo>
                  <a:lnTo>
                    <a:pt x="31977" y="18238"/>
                  </a:lnTo>
                  <a:lnTo>
                    <a:pt x="458" y="18177"/>
                  </a:lnTo>
                  <a:lnTo>
                    <a:pt x="458" y="18177"/>
                  </a:lnTo>
                  <a:cubicBezTo>
                    <a:pt x="487" y="15558"/>
                    <a:pt x="487" y="12732"/>
                    <a:pt x="487" y="9727"/>
                  </a:cubicBezTo>
                  <a:lnTo>
                    <a:pt x="487" y="5046"/>
                  </a:lnTo>
                  <a:lnTo>
                    <a:pt x="487" y="274"/>
                  </a:lnTo>
                  <a:lnTo>
                    <a:pt x="43924" y="274"/>
                  </a:lnTo>
                  <a:cubicBezTo>
                    <a:pt x="43984" y="5644"/>
                    <a:pt x="44014" y="10140"/>
                    <a:pt x="44044" y="13283"/>
                  </a:cubicBezTo>
                  <a:cubicBezTo>
                    <a:pt x="44075" y="14864"/>
                    <a:pt x="44105" y="16110"/>
                    <a:pt x="44105" y="16992"/>
                  </a:cubicBezTo>
                  <a:cubicBezTo>
                    <a:pt x="44105" y="17387"/>
                    <a:pt x="44105" y="17721"/>
                    <a:pt x="44105" y="17964"/>
                  </a:cubicBezTo>
                  <a:lnTo>
                    <a:pt x="44105" y="18207"/>
                  </a:lnTo>
                  <a:cubicBezTo>
                    <a:pt x="44105" y="18238"/>
                    <a:pt x="44105" y="18268"/>
                    <a:pt x="44105" y="18299"/>
                  </a:cubicBezTo>
                  <a:cubicBezTo>
                    <a:pt x="44135" y="18299"/>
                    <a:pt x="44166" y="18207"/>
                    <a:pt x="44166" y="18147"/>
                  </a:cubicBezTo>
                  <a:lnTo>
                    <a:pt x="44166" y="17903"/>
                  </a:lnTo>
                  <a:cubicBezTo>
                    <a:pt x="44196" y="17660"/>
                    <a:pt x="44196" y="17356"/>
                    <a:pt x="44196" y="16931"/>
                  </a:cubicBezTo>
                  <a:cubicBezTo>
                    <a:pt x="44227" y="16080"/>
                    <a:pt x="44227" y="14833"/>
                    <a:pt x="44257" y="13283"/>
                  </a:cubicBezTo>
                  <a:cubicBezTo>
                    <a:pt x="44287" y="10092"/>
                    <a:pt x="44318" y="5532"/>
                    <a:pt x="44379" y="92"/>
                  </a:cubicBezTo>
                  <a:lnTo>
                    <a:pt x="4437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60;p43"/>
            <p:cNvSpPr/>
            <p:nvPr/>
          </p:nvSpPr>
          <p:spPr>
            <a:xfrm>
              <a:off x="3438775" y="3386350"/>
              <a:ext cx="110975" cy="95075"/>
            </a:xfrm>
            <a:custGeom>
              <a:avLst/>
              <a:gdLst/>
              <a:ahLst/>
              <a:cxnLst/>
              <a:rect l="l" t="t" r="r" b="b"/>
              <a:pathLst>
                <a:path w="4439" h="3803" extrusionOk="0">
                  <a:moveTo>
                    <a:pt x="2554" y="1"/>
                  </a:moveTo>
                  <a:cubicBezTo>
                    <a:pt x="852" y="1"/>
                    <a:pt x="1" y="2037"/>
                    <a:pt x="1186" y="3223"/>
                  </a:cubicBezTo>
                  <a:cubicBezTo>
                    <a:pt x="1576" y="3623"/>
                    <a:pt x="2062" y="3803"/>
                    <a:pt x="2538" y="3803"/>
                  </a:cubicBezTo>
                  <a:cubicBezTo>
                    <a:pt x="3509" y="3803"/>
                    <a:pt x="4438" y="3057"/>
                    <a:pt x="4438" y="1916"/>
                  </a:cubicBezTo>
                  <a:cubicBezTo>
                    <a:pt x="4438" y="852"/>
                    <a:pt x="3587" y="1"/>
                    <a:pt x="2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61;p43"/>
            <p:cNvSpPr/>
            <p:nvPr/>
          </p:nvSpPr>
          <p:spPr>
            <a:xfrm>
              <a:off x="3588475" y="3406125"/>
              <a:ext cx="749275" cy="4575"/>
            </a:xfrm>
            <a:custGeom>
              <a:avLst/>
              <a:gdLst/>
              <a:ahLst/>
              <a:cxnLst/>
              <a:rect l="l" t="t" r="r" b="b"/>
              <a:pathLst>
                <a:path w="29971" h="183" extrusionOk="0">
                  <a:moveTo>
                    <a:pt x="14986" y="0"/>
                  </a:moveTo>
                  <a:cubicBezTo>
                    <a:pt x="6688" y="0"/>
                    <a:pt x="1" y="31"/>
                    <a:pt x="1" y="91"/>
                  </a:cubicBezTo>
                  <a:cubicBezTo>
                    <a:pt x="1" y="152"/>
                    <a:pt x="6718" y="182"/>
                    <a:pt x="14986" y="182"/>
                  </a:cubicBezTo>
                  <a:cubicBezTo>
                    <a:pt x="23253" y="182"/>
                    <a:pt x="29971" y="152"/>
                    <a:pt x="29971" y="91"/>
                  </a:cubicBezTo>
                  <a:cubicBezTo>
                    <a:pt x="29971" y="31"/>
                    <a:pt x="23253" y="0"/>
                    <a:pt x="149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62;p43"/>
            <p:cNvSpPr/>
            <p:nvPr/>
          </p:nvSpPr>
          <p:spPr>
            <a:xfrm>
              <a:off x="3588475" y="3440300"/>
              <a:ext cx="749275" cy="4600"/>
            </a:xfrm>
            <a:custGeom>
              <a:avLst/>
              <a:gdLst/>
              <a:ahLst/>
              <a:cxnLst/>
              <a:rect l="l" t="t" r="r" b="b"/>
              <a:pathLst>
                <a:path w="29971" h="184" extrusionOk="0">
                  <a:moveTo>
                    <a:pt x="14986" y="1"/>
                  </a:moveTo>
                  <a:cubicBezTo>
                    <a:pt x="6688" y="1"/>
                    <a:pt x="1" y="31"/>
                    <a:pt x="1" y="92"/>
                  </a:cubicBezTo>
                  <a:cubicBezTo>
                    <a:pt x="1" y="153"/>
                    <a:pt x="6718" y="183"/>
                    <a:pt x="14986" y="183"/>
                  </a:cubicBezTo>
                  <a:cubicBezTo>
                    <a:pt x="23253" y="183"/>
                    <a:pt x="29971" y="153"/>
                    <a:pt x="29971" y="92"/>
                  </a:cubicBezTo>
                  <a:cubicBezTo>
                    <a:pt x="29971" y="31"/>
                    <a:pt x="23253" y="1"/>
                    <a:pt x="1498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63;p43"/>
            <p:cNvSpPr/>
            <p:nvPr/>
          </p:nvSpPr>
          <p:spPr>
            <a:xfrm>
              <a:off x="3588475" y="3479825"/>
              <a:ext cx="400500" cy="4575"/>
            </a:xfrm>
            <a:custGeom>
              <a:avLst/>
              <a:gdLst/>
              <a:ahLst/>
              <a:cxnLst/>
              <a:rect l="l" t="t" r="r" b="b"/>
              <a:pathLst>
                <a:path w="16020" h="183" extrusionOk="0">
                  <a:moveTo>
                    <a:pt x="7995" y="0"/>
                  </a:moveTo>
                  <a:cubicBezTo>
                    <a:pt x="5776" y="0"/>
                    <a:pt x="3800" y="0"/>
                    <a:pt x="2341" y="31"/>
                  </a:cubicBezTo>
                  <a:lnTo>
                    <a:pt x="609" y="61"/>
                  </a:lnTo>
                  <a:cubicBezTo>
                    <a:pt x="396" y="61"/>
                    <a:pt x="183" y="61"/>
                    <a:pt x="1" y="92"/>
                  </a:cubicBezTo>
                  <a:cubicBezTo>
                    <a:pt x="213" y="122"/>
                    <a:pt x="396" y="122"/>
                    <a:pt x="609" y="122"/>
                  </a:cubicBezTo>
                  <a:lnTo>
                    <a:pt x="2341" y="152"/>
                  </a:lnTo>
                  <a:cubicBezTo>
                    <a:pt x="3800" y="183"/>
                    <a:pt x="5776" y="183"/>
                    <a:pt x="7995" y="183"/>
                  </a:cubicBezTo>
                  <a:cubicBezTo>
                    <a:pt x="10214" y="183"/>
                    <a:pt x="12220" y="152"/>
                    <a:pt x="13679" y="152"/>
                  </a:cubicBezTo>
                  <a:lnTo>
                    <a:pt x="15381" y="122"/>
                  </a:lnTo>
                  <a:cubicBezTo>
                    <a:pt x="15594" y="122"/>
                    <a:pt x="15806" y="122"/>
                    <a:pt x="16019" y="92"/>
                  </a:cubicBezTo>
                  <a:cubicBezTo>
                    <a:pt x="15806" y="61"/>
                    <a:pt x="15594" y="61"/>
                    <a:pt x="15381" y="61"/>
                  </a:cubicBezTo>
                  <a:lnTo>
                    <a:pt x="13679" y="31"/>
                  </a:lnTo>
                  <a:cubicBezTo>
                    <a:pt x="12220" y="0"/>
                    <a:pt x="10214" y="0"/>
                    <a:pt x="7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64;p43"/>
            <p:cNvSpPr/>
            <p:nvPr/>
          </p:nvSpPr>
          <p:spPr>
            <a:xfrm>
              <a:off x="3453975" y="3567975"/>
              <a:ext cx="95775" cy="95775"/>
            </a:xfrm>
            <a:custGeom>
              <a:avLst/>
              <a:gdLst/>
              <a:ahLst/>
              <a:cxnLst/>
              <a:rect l="l" t="t" r="r" b="b"/>
              <a:pathLst>
                <a:path w="3831" h="3831" extrusionOk="0">
                  <a:moveTo>
                    <a:pt x="1916" y="0"/>
                  </a:moveTo>
                  <a:cubicBezTo>
                    <a:pt x="852" y="0"/>
                    <a:pt x="1" y="851"/>
                    <a:pt x="1" y="1915"/>
                  </a:cubicBezTo>
                  <a:cubicBezTo>
                    <a:pt x="1" y="2979"/>
                    <a:pt x="852" y="3830"/>
                    <a:pt x="1916" y="3830"/>
                  </a:cubicBezTo>
                  <a:cubicBezTo>
                    <a:pt x="2979" y="3830"/>
                    <a:pt x="3830" y="2979"/>
                    <a:pt x="3830" y="1915"/>
                  </a:cubicBezTo>
                  <a:cubicBezTo>
                    <a:pt x="3830" y="851"/>
                    <a:pt x="2979" y="0"/>
                    <a:pt x="1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65;p43"/>
            <p:cNvSpPr/>
            <p:nvPr/>
          </p:nvSpPr>
          <p:spPr>
            <a:xfrm>
              <a:off x="3588475" y="3587725"/>
              <a:ext cx="749275" cy="4600"/>
            </a:xfrm>
            <a:custGeom>
              <a:avLst/>
              <a:gdLst/>
              <a:ahLst/>
              <a:cxnLst/>
              <a:rect l="l" t="t" r="r" b="b"/>
              <a:pathLst>
                <a:path w="29971" h="184" extrusionOk="0">
                  <a:moveTo>
                    <a:pt x="14986" y="1"/>
                  </a:moveTo>
                  <a:cubicBezTo>
                    <a:pt x="6688" y="1"/>
                    <a:pt x="1" y="31"/>
                    <a:pt x="1" y="92"/>
                  </a:cubicBezTo>
                  <a:cubicBezTo>
                    <a:pt x="1" y="153"/>
                    <a:pt x="6718" y="183"/>
                    <a:pt x="14986" y="183"/>
                  </a:cubicBezTo>
                  <a:cubicBezTo>
                    <a:pt x="23253" y="183"/>
                    <a:pt x="29971" y="153"/>
                    <a:pt x="29971" y="92"/>
                  </a:cubicBezTo>
                  <a:cubicBezTo>
                    <a:pt x="29971" y="31"/>
                    <a:pt x="23253" y="1"/>
                    <a:pt x="1498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66;p43"/>
            <p:cNvSpPr/>
            <p:nvPr/>
          </p:nvSpPr>
          <p:spPr>
            <a:xfrm>
              <a:off x="3588475" y="3621925"/>
              <a:ext cx="749275" cy="4575"/>
            </a:xfrm>
            <a:custGeom>
              <a:avLst/>
              <a:gdLst/>
              <a:ahLst/>
              <a:cxnLst/>
              <a:rect l="l" t="t" r="r" b="b"/>
              <a:pathLst>
                <a:path w="29971" h="183" extrusionOk="0">
                  <a:moveTo>
                    <a:pt x="14986" y="0"/>
                  </a:moveTo>
                  <a:cubicBezTo>
                    <a:pt x="6688" y="0"/>
                    <a:pt x="1" y="31"/>
                    <a:pt x="1" y="92"/>
                  </a:cubicBezTo>
                  <a:cubicBezTo>
                    <a:pt x="1" y="152"/>
                    <a:pt x="6718" y="183"/>
                    <a:pt x="14986" y="183"/>
                  </a:cubicBezTo>
                  <a:cubicBezTo>
                    <a:pt x="23253" y="183"/>
                    <a:pt x="29971" y="152"/>
                    <a:pt x="29971" y="92"/>
                  </a:cubicBezTo>
                  <a:cubicBezTo>
                    <a:pt x="29971" y="31"/>
                    <a:pt x="23253" y="0"/>
                    <a:pt x="149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67;p43"/>
            <p:cNvSpPr/>
            <p:nvPr/>
          </p:nvSpPr>
          <p:spPr>
            <a:xfrm>
              <a:off x="3588475" y="3661450"/>
              <a:ext cx="400500" cy="4575"/>
            </a:xfrm>
            <a:custGeom>
              <a:avLst/>
              <a:gdLst/>
              <a:ahLst/>
              <a:cxnLst/>
              <a:rect l="l" t="t" r="r" b="b"/>
              <a:pathLst>
                <a:path w="16020" h="183" extrusionOk="0">
                  <a:moveTo>
                    <a:pt x="7995" y="0"/>
                  </a:moveTo>
                  <a:cubicBezTo>
                    <a:pt x="5776" y="0"/>
                    <a:pt x="3800" y="0"/>
                    <a:pt x="2341" y="30"/>
                  </a:cubicBezTo>
                  <a:lnTo>
                    <a:pt x="609" y="61"/>
                  </a:lnTo>
                  <a:cubicBezTo>
                    <a:pt x="396" y="61"/>
                    <a:pt x="183" y="61"/>
                    <a:pt x="1" y="91"/>
                  </a:cubicBezTo>
                  <a:cubicBezTo>
                    <a:pt x="183" y="122"/>
                    <a:pt x="396" y="122"/>
                    <a:pt x="609" y="122"/>
                  </a:cubicBezTo>
                  <a:lnTo>
                    <a:pt x="2341" y="152"/>
                  </a:lnTo>
                  <a:cubicBezTo>
                    <a:pt x="3800" y="182"/>
                    <a:pt x="5776" y="182"/>
                    <a:pt x="7995" y="182"/>
                  </a:cubicBezTo>
                  <a:cubicBezTo>
                    <a:pt x="10214" y="182"/>
                    <a:pt x="12220" y="152"/>
                    <a:pt x="13679" y="152"/>
                  </a:cubicBezTo>
                  <a:lnTo>
                    <a:pt x="15381" y="122"/>
                  </a:lnTo>
                  <a:cubicBezTo>
                    <a:pt x="15594" y="122"/>
                    <a:pt x="15806" y="122"/>
                    <a:pt x="16019" y="91"/>
                  </a:cubicBezTo>
                  <a:cubicBezTo>
                    <a:pt x="15806" y="61"/>
                    <a:pt x="15594" y="61"/>
                    <a:pt x="15381" y="61"/>
                  </a:cubicBezTo>
                  <a:lnTo>
                    <a:pt x="13679" y="30"/>
                  </a:lnTo>
                  <a:cubicBezTo>
                    <a:pt x="12220" y="0"/>
                    <a:pt x="10214" y="0"/>
                    <a:pt x="7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68;p43"/>
            <p:cNvSpPr/>
            <p:nvPr/>
          </p:nvSpPr>
          <p:spPr>
            <a:xfrm>
              <a:off x="2174325" y="1964600"/>
              <a:ext cx="3282750" cy="538800"/>
            </a:xfrm>
            <a:custGeom>
              <a:avLst/>
              <a:gdLst/>
              <a:ahLst/>
              <a:cxnLst/>
              <a:rect l="l" t="t" r="r" b="b"/>
              <a:pathLst>
                <a:path w="131310" h="21552" extrusionOk="0">
                  <a:moveTo>
                    <a:pt x="0" y="1"/>
                  </a:moveTo>
                  <a:lnTo>
                    <a:pt x="0" y="21551"/>
                  </a:lnTo>
                  <a:lnTo>
                    <a:pt x="131310" y="21551"/>
                  </a:lnTo>
                  <a:lnTo>
                    <a:pt x="131310" y="1"/>
                  </a:lnTo>
                  <a:close/>
                </a:path>
              </a:pathLst>
            </a:custGeom>
            <a:solidFill>
              <a:srgbClr val="455A6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69;p43"/>
            <p:cNvSpPr/>
            <p:nvPr/>
          </p:nvSpPr>
          <p:spPr>
            <a:xfrm>
              <a:off x="3628750" y="2150775"/>
              <a:ext cx="763725" cy="55500"/>
            </a:xfrm>
            <a:custGeom>
              <a:avLst/>
              <a:gdLst/>
              <a:ahLst/>
              <a:cxnLst/>
              <a:rect l="l" t="t" r="r" b="b"/>
              <a:pathLst>
                <a:path w="30549" h="2220" extrusionOk="0">
                  <a:moveTo>
                    <a:pt x="1" y="1"/>
                  </a:moveTo>
                  <a:lnTo>
                    <a:pt x="1" y="2219"/>
                  </a:lnTo>
                  <a:lnTo>
                    <a:pt x="30548" y="2219"/>
                  </a:lnTo>
                  <a:lnTo>
                    <a:pt x="3054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70;p43"/>
            <p:cNvSpPr/>
            <p:nvPr/>
          </p:nvSpPr>
          <p:spPr>
            <a:xfrm>
              <a:off x="3256400" y="2305025"/>
              <a:ext cx="1464350" cy="4600"/>
            </a:xfrm>
            <a:custGeom>
              <a:avLst/>
              <a:gdLst/>
              <a:ahLst/>
              <a:cxnLst/>
              <a:rect l="l" t="t" r="r" b="b"/>
              <a:pathLst>
                <a:path w="58574" h="184" extrusionOk="0">
                  <a:moveTo>
                    <a:pt x="29302" y="1"/>
                  </a:moveTo>
                  <a:lnTo>
                    <a:pt x="8147" y="31"/>
                  </a:lnTo>
                  <a:lnTo>
                    <a:pt x="1733" y="62"/>
                  </a:lnTo>
                  <a:lnTo>
                    <a:pt x="1" y="92"/>
                  </a:lnTo>
                  <a:lnTo>
                    <a:pt x="1733" y="123"/>
                  </a:lnTo>
                  <a:lnTo>
                    <a:pt x="8147" y="153"/>
                  </a:lnTo>
                  <a:lnTo>
                    <a:pt x="29302" y="183"/>
                  </a:lnTo>
                  <a:lnTo>
                    <a:pt x="50427" y="153"/>
                  </a:lnTo>
                  <a:lnTo>
                    <a:pt x="56841" y="123"/>
                  </a:lnTo>
                  <a:lnTo>
                    <a:pt x="58573" y="92"/>
                  </a:lnTo>
                  <a:lnTo>
                    <a:pt x="56841" y="62"/>
                  </a:lnTo>
                  <a:lnTo>
                    <a:pt x="50427" y="31"/>
                  </a:lnTo>
                  <a:lnTo>
                    <a:pt x="293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71;p43"/>
            <p:cNvSpPr/>
            <p:nvPr/>
          </p:nvSpPr>
          <p:spPr>
            <a:xfrm>
              <a:off x="3607475" y="2364300"/>
              <a:ext cx="807025" cy="3825"/>
            </a:xfrm>
            <a:custGeom>
              <a:avLst/>
              <a:gdLst/>
              <a:ahLst/>
              <a:cxnLst/>
              <a:rect l="l" t="t" r="r" b="b"/>
              <a:pathLst>
                <a:path w="32281" h="153" extrusionOk="0">
                  <a:moveTo>
                    <a:pt x="4712" y="1"/>
                  </a:moveTo>
                  <a:lnTo>
                    <a:pt x="1247" y="62"/>
                  </a:lnTo>
                  <a:lnTo>
                    <a:pt x="1" y="62"/>
                  </a:lnTo>
                  <a:cubicBezTo>
                    <a:pt x="92" y="92"/>
                    <a:pt x="213" y="92"/>
                    <a:pt x="305" y="92"/>
                  </a:cubicBezTo>
                  <a:lnTo>
                    <a:pt x="1247" y="92"/>
                  </a:lnTo>
                  <a:lnTo>
                    <a:pt x="4712" y="122"/>
                  </a:lnTo>
                  <a:lnTo>
                    <a:pt x="16141" y="153"/>
                  </a:lnTo>
                  <a:lnTo>
                    <a:pt x="27569" y="122"/>
                  </a:lnTo>
                  <a:lnTo>
                    <a:pt x="31004" y="92"/>
                  </a:lnTo>
                  <a:lnTo>
                    <a:pt x="31977" y="92"/>
                  </a:lnTo>
                  <a:cubicBezTo>
                    <a:pt x="32068" y="92"/>
                    <a:pt x="32190" y="92"/>
                    <a:pt x="32281" y="62"/>
                  </a:cubicBezTo>
                  <a:lnTo>
                    <a:pt x="31004" y="62"/>
                  </a:lnTo>
                  <a:lnTo>
                    <a:pt x="275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72;p43"/>
            <p:cNvSpPr/>
            <p:nvPr/>
          </p:nvSpPr>
          <p:spPr>
            <a:xfrm>
              <a:off x="2319450" y="2228275"/>
              <a:ext cx="643650" cy="550600"/>
            </a:xfrm>
            <a:custGeom>
              <a:avLst/>
              <a:gdLst/>
              <a:ahLst/>
              <a:cxnLst/>
              <a:rect l="l" t="t" r="r" b="b"/>
              <a:pathLst>
                <a:path w="25746" h="22024" extrusionOk="0">
                  <a:moveTo>
                    <a:pt x="14712" y="1"/>
                  </a:moveTo>
                  <a:cubicBezTo>
                    <a:pt x="4895" y="1"/>
                    <a:pt x="1" y="11855"/>
                    <a:pt x="6931" y="18785"/>
                  </a:cubicBezTo>
                  <a:cubicBezTo>
                    <a:pt x="9047" y="20901"/>
                    <a:pt x="11871" y="22023"/>
                    <a:pt x="14738" y="22023"/>
                  </a:cubicBezTo>
                  <a:cubicBezTo>
                    <a:pt x="16154" y="22023"/>
                    <a:pt x="17581" y="21749"/>
                    <a:pt x="18937" y="21187"/>
                  </a:cubicBezTo>
                  <a:cubicBezTo>
                    <a:pt x="23041" y="19485"/>
                    <a:pt x="25746" y="15472"/>
                    <a:pt x="25746" y="11004"/>
                  </a:cubicBezTo>
                  <a:cubicBezTo>
                    <a:pt x="25746" y="4925"/>
                    <a:pt x="20791" y="1"/>
                    <a:pt x="1471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73;p43"/>
            <p:cNvSpPr/>
            <p:nvPr/>
          </p:nvSpPr>
          <p:spPr>
            <a:xfrm>
              <a:off x="2386325" y="3100650"/>
              <a:ext cx="631500" cy="5325"/>
            </a:xfrm>
            <a:custGeom>
              <a:avLst/>
              <a:gdLst/>
              <a:ahLst/>
              <a:cxnLst/>
              <a:rect l="l" t="t" r="r" b="b"/>
              <a:pathLst>
                <a:path w="25260" h="213" extrusionOk="0">
                  <a:moveTo>
                    <a:pt x="12615" y="0"/>
                  </a:moveTo>
                  <a:cubicBezTo>
                    <a:pt x="5654" y="0"/>
                    <a:pt x="1" y="61"/>
                    <a:pt x="1" y="122"/>
                  </a:cubicBezTo>
                  <a:cubicBezTo>
                    <a:pt x="1" y="182"/>
                    <a:pt x="5654" y="213"/>
                    <a:pt x="12615" y="213"/>
                  </a:cubicBezTo>
                  <a:cubicBezTo>
                    <a:pt x="19606" y="213"/>
                    <a:pt x="25259" y="182"/>
                    <a:pt x="25259" y="122"/>
                  </a:cubicBezTo>
                  <a:cubicBezTo>
                    <a:pt x="25259" y="61"/>
                    <a:pt x="19606" y="0"/>
                    <a:pt x="12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74;p43"/>
            <p:cNvSpPr/>
            <p:nvPr/>
          </p:nvSpPr>
          <p:spPr>
            <a:xfrm>
              <a:off x="2386325" y="3170550"/>
              <a:ext cx="631500" cy="5350"/>
            </a:xfrm>
            <a:custGeom>
              <a:avLst/>
              <a:gdLst/>
              <a:ahLst/>
              <a:cxnLst/>
              <a:rect l="l" t="t" r="r" b="b"/>
              <a:pathLst>
                <a:path w="25260" h="214" extrusionOk="0">
                  <a:moveTo>
                    <a:pt x="12615" y="0"/>
                  </a:moveTo>
                  <a:cubicBezTo>
                    <a:pt x="5654" y="0"/>
                    <a:pt x="1" y="61"/>
                    <a:pt x="1" y="122"/>
                  </a:cubicBezTo>
                  <a:cubicBezTo>
                    <a:pt x="1" y="183"/>
                    <a:pt x="5654" y="213"/>
                    <a:pt x="12615" y="213"/>
                  </a:cubicBezTo>
                  <a:cubicBezTo>
                    <a:pt x="19606" y="213"/>
                    <a:pt x="25259" y="183"/>
                    <a:pt x="25259" y="122"/>
                  </a:cubicBezTo>
                  <a:cubicBezTo>
                    <a:pt x="25259" y="61"/>
                    <a:pt x="19606" y="0"/>
                    <a:pt x="12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75;p43"/>
            <p:cNvSpPr/>
            <p:nvPr/>
          </p:nvSpPr>
          <p:spPr>
            <a:xfrm>
              <a:off x="2386325" y="3240450"/>
              <a:ext cx="631500" cy="5350"/>
            </a:xfrm>
            <a:custGeom>
              <a:avLst/>
              <a:gdLst/>
              <a:ahLst/>
              <a:cxnLst/>
              <a:rect l="l" t="t" r="r" b="b"/>
              <a:pathLst>
                <a:path w="25260" h="214" extrusionOk="0">
                  <a:moveTo>
                    <a:pt x="12615" y="1"/>
                  </a:moveTo>
                  <a:cubicBezTo>
                    <a:pt x="5654" y="1"/>
                    <a:pt x="1" y="62"/>
                    <a:pt x="1" y="122"/>
                  </a:cubicBezTo>
                  <a:cubicBezTo>
                    <a:pt x="1" y="183"/>
                    <a:pt x="5654" y="214"/>
                    <a:pt x="12615" y="214"/>
                  </a:cubicBezTo>
                  <a:cubicBezTo>
                    <a:pt x="19606" y="214"/>
                    <a:pt x="25259" y="183"/>
                    <a:pt x="25259" y="122"/>
                  </a:cubicBezTo>
                  <a:cubicBezTo>
                    <a:pt x="25259" y="62"/>
                    <a:pt x="19606" y="1"/>
                    <a:pt x="12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76;p43"/>
            <p:cNvSpPr/>
            <p:nvPr/>
          </p:nvSpPr>
          <p:spPr>
            <a:xfrm>
              <a:off x="2382525" y="3311900"/>
              <a:ext cx="366300" cy="5325"/>
            </a:xfrm>
            <a:custGeom>
              <a:avLst/>
              <a:gdLst/>
              <a:ahLst/>
              <a:cxnLst/>
              <a:rect l="l" t="t" r="r" b="b"/>
              <a:pathLst>
                <a:path w="14652" h="213" extrusionOk="0">
                  <a:moveTo>
                    <a:pt x="7326" y="0"/>
                  </a:moveTo>
                  <a:cubicBezTo>
                    <a:pt x="3283" y="0"/>
                    <a:pt x="1" y="61"/>
                    <a:pt x="1" y="91"/>
                  </a:cubicBezTo>
                  <a:cubicBezTo>
                    <a:pt x="1" y="152"/>
                    <a:pt x="3283" y="213"/>
                    <a:pt x="7326" y="213"/>
                  </a:cubicBezTo>
                  <a:cubicBezTo>
                    <a:pt x="11369" y="213"/>
                    <a:pt x="14651" y="182"/>
                    <a:pt x="14651" y="91"/>
                  </a:cubicBezTo>
                  <a:cubicBezTo>
                    <a:pt x="14651" y="61"/>
                    <a:pt x="11369" y="0"/>
                    <a:pt x="73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577;p43"/>
            <p:cNvSpPr/>
            <p:nvPr/>
          </p:nvSpPr>
          <p:spPr>
            <a:xfrm>
              <a:off x="2385575" y="2960825"/>
              <a:ext cx="435425" cy="31925"/>
            </a:xfrm>
            <a:custGeom>
              <a:avLst/>
              <a:gdLst/>
              <a:ahLst/>
              <a:cxnLst/>
              <a:rect l="l" t="t" r="r" b="b"/>
              <a:pathLst>
                <a:path w="17417" h="1277" extrusionOk="0">
                  <a:moveTo>
                    <a:pt x="0" y="0"/>
                  </a:moveTo>
                  <a:lnTo>
                    <a:pt x="0" y="1277"/>
                  </a:lnTo>
                  <a:lnTo>
                    <a:pt x="17417" y="1277"/>
                  </a:lnTo>
                  <a:lnTo>
                    <a:pt x="174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78;p43"/>
            <p:cNvSpPr/>
            <p:nvPr/>
          </p:nvSpPr>
          <p:spPr>
            <a:xfrm>
              <a:off x="2515500" y="2383300"/>
              <a:ext cx="348825" cy="395550"/>
            </a:xfrm>
            <a:custGeom>
              <a:avLst/>
              <a:gdLst/>
              <a:ahLst/>
              <a:cxnLst/>
              <a:rect l="l" t="t" r="r" b="b"/>
              <a:pathLst>
                <a:path w="13953" h="15822" extrusionOk="0">
                  <a:moveTo>
                    <a:pt x="6971" y="0"/>
                  </a:moveTo>
                  <a:cubicBezTo>
                    <a:pt x="4775" y="0"/>
                    <a:pt x="2979" y="1934"/>
                    <a:pt x="2949" y="4317"/>
                  </a:cubicBezTo>
                  <a:cubicBezTo>
                    <a:pt x="2919" y="6049"/>
                    <a:pt x="3952" y="7660"/>
                    <a:pt x="5533" y="8359"/>
                  </a:cubicBezTo>
                  <a:cubicBezTo>
                    <a:pt x="2037" y="8876"/>
                    <a:pt x="578" y="11277"/>
                    <a:pt x="1" y="13223"/>
                  </a:cubicBezTo>
                  <a:cubicBezTo>
                    <a:pt x="1992" y="14955"/>
                    <a:pt x="4477" y="15822"/>
                    <a:pt x="6965" y="15822"/>
                  </a:cubicBezTo>
                  <a:cubicBezTo>
                    <a:pt x="9454" y="15822"/>
                    <a:pt x="11946" y="14955"/>
                    <a:pt x="13953" y="13223"/>
                  </a:cubicBezTo>
                  <a:cubicBezTo>
                    <a:pt x="13375" y="11247"/>
                    <a:pt x="11946" y="8876"/>
                    <a:pt x="8512" y="8359"/>
                  </a:cubicBezTo>
                  <a:cubicBezTo>
                    <a:pt x="10092" y="7660"/>
                    <a:pt x="11095" y="6080"/>
                    <a:pt x="11065" y="4347"/>
                  </a:cubicBezTo>
                  <a:cubicBezTo>
                    <a:pt x="11065" y="1946"/>
                    <a:pt x="9272" y="1"/>
                    <a:pt x="7022" y="1"/>
                  </a:cubicBezTo>
                  <a:cubicBezTo>
                    <a:pt x="7005" y="0"/>
                    <a:pt x="6988" y="0"/>
                    <a:pt x="697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579;p43"/>
            <p:cNvSpPr/>
            <p:nvPr/>
          </p:nvSpPr>
          <p:spPr>
            <a:xfrm>
              <a:off x="2386325" y="3423600"/>
              <a:ext cx="243950" cy="29650"/>
            </a:xfrm>
            <a:custGeom>
              <a:avLst/>
              <a:gdLst/>
              <a:ahLst/>
              <a:cxnLst/>
              <a:rect l="l" t="t" r="r" b="b"/>
              <a:pathLst>
                <a:path w="9758" h="1186" extrusionOk="0">
                  <a:moveTo>
                    <a:pt x="1" y="0"/>
                  </a:moveTo>
                  <a:lnTo>
                    <a:pt x="1" y="1186"/>
                  </a:lnTo>
                  <a:lnTo>
                    <a:pt x="9758" y="1186"/>
                  </a:lnTo>
                  <a:lnTo>
                    <a:pt x="97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580;p43"/>
            <p:cNvSpPr/>
            <p:nvPr/>
          </p:nvSpPr>
          <p:spPr>
            <a:xfrm>
              <a:off x="5598400" y="1941800"/>
              <a:ext cx="679375" cy="767525"/>
            </a:xfrm>
            <a:custGeom>
              <a:avLst/>
              <a:gdLst/>
              <a:ahLst/>
              <a:cxnLst/>
              <a:rect l="l" t="t" r="r" b="b"/>
              <a:pathLst>
                <a:path w="27175" h="30701" extrusionOk="0">
                  <a:moveTo>
                    <a:pt x="13010" y="1"/>
                  </a:moveTo>
                  <a:lnTo>
                    <a:pt x="12250" y="31"/>
                  </a:lnTo>
                  <a:lnTo>
                    <a:pt x="11186" y="214"/>
                  </a:lnTo>
                  <a:cubicBezTo>
                    <a:pt x="10244" y="366"/>
                    <a:pt x="9301" y="670"/>
                    <a:pt x="8420" y="1034"/>
                  </a:cubicBezTo>
                  <a:cubicBezTo>
                    <a:pt x="7234" y="1551"/>
                    <a:pt x="6140" y="2250"/>
                    <a:pt x="5137" y="3071"/>
                  </a:cubicBezTo>
                  <a:cubicBezTo>
                    <a:pt x="3921" y="4135"/>
                    <a:pt x="2888" y="5381"/>
                    <a:pt x="2098" y="6749"/>
                  </a:cubicBezTo>
                  <a:cubicBezTo>
                    <a:pt x="1155" y="8390"/>
                    <a:pt x="547" y="10183"/>
                    <a:pt x="304" y="12037"/>
                  </a:cubicBezTo>
                  <a:cubicBezTo>
                    <a:pt x="0" y="14135"/>
                    <a:pt x="152" y="16262"/>
                    <a:pt x="760" y="18299"/>
                  </a:cubicBezTo>
                  <a:cubicBezTo>
                    <a:pt x="1451" y="20461"/>
                    <a:pt x="2616" y="22474"/>
                    <a:pt x="4226" y="24105"/>
                  </a:cubicBezTo>
                  <a:lnTo>
                    <a:pt x="4226" y="24105"/>
                  </a:lnTo>
                  <a:lnTo>
                    <a:pt x="2189" y="30366"/>
                  </a:lnTo>
                  <a:lnTo>
                    <a:pt x="2098" y="30700"/>
                  </a:lnTo>
                  <a:lnTo>
                    <a:pt x="2402" y="30518"/>
                  </a:lnTo>
                  <a:lnTo>
                    <a:pt x="8946" y="27201"/>
                  </a:lnTo>
                  <a:lnTo>
                    <a:pt x="8946" y="27201"/>
                  </a:lnTo>
                  <a:lnTo>
                    <a:pt x="9362" y="27357"/>
                  </a:lnTo>
                  <a:cubicBezTo>
                    <a:pt x="10715" y="27844"/>
                    <a:pt x="12164" y="28066"/>
                    <a:pt x="13624" y="28066"/>
                  </a:cubicBezTo>
                  <a:cubicBezTo>
                    <a:pt x="13804" y="28066"/>
                    <a:pt x="13985" y="28063"/>
                    <a:pt x="14165" y="28056"/>
                  </a:cubicBezTo>
                  <a:cubicBezTo>
                    <a:pt x="15745" y="27995"/>
                    <a:pt x="17295" y="27661"/>
                    <a:pt x="18754" y="27023"/>
                  </a:cubicBezTo>
                  <a:cubicBezTo>
                    <a:pt x="21490" y="25807"/>
                    <a:pt x="23770" y="23740"/>
                    <a:pt x="25229" y="21095"/>
                  </a:cubicBezTo>
                  <a:cubicBezTo>
                    <a:pt x="25928" y="19880"/>
                    <a:pt x="26414" y="18603"/>
                    <a:pt x="26718" y="17235"/>
                  </a:cubicBezTo>
                  <a:cubicBezTo>
                    <a:pt x="26809" y="16901"/>
                    <a:pt x="26870" y="16566"/>
                    <a:pt x="26900" y="16262"/>
                  </a:cubicBezTo>
                  <a:cubicBezTo>
                    <a:pt x="26931" y="15928"/>
                    <a:pt x="27022" y="15594"/>
                    <a:pt x="27022" y="15259"/>
                  </a:cubicBezTo>
                  <a:cubicBezTo>
                    <a:pt x="27174" y="13405"/>
                    <a:pt x="26961" y="11521"/>
                    <a:pt x="26445" y="9727"/>
                  </a:cubicBezTo>
                  <a:cubicBezTo>
                    <a:pt x="26110" y="8664"/>
                    <a:pt x="25654" y="7630"/>
                    <a:pt x="25077" y="6657"/>
                  </a:cubicBezTo>
                  <a:cubicBezTo>
                    <a:pt x="24104" y="4986"/>
                    <a:pt x="22767" y="3527"/>
                    <a:pt x="21216" y="2402"/>
                  </a:cubicBezTo>
                  <a:cubicBezTo>
                    <a:pt x="20001" y="1551"/>
                    <a:pt x="18694" y="913"/>
                    <a:pt x="17265" y="518"/>
                  </a:cubicBezTo>
                  <a:lnTo>
                    <a:pt x="16475" y="305"/>
                  </a:lnTo>
                  <a:cubicBezTo>
                    <a:pt x="16232" y="244"/>
                    <a:pt x="15958" y="183"/>
                    <a:pt x="15715" y="153"/>
                  </a:cubicBezTo>
                  <a:cubicBezTo>
                    <a:pt x="15350" y="92"/>
                    <a:pt x="14955" y="62"/>
                    <a:pt x="14560" y="31"/>
                  </a:cubicBezTo>
                  <a:lnTo>
                    <a:pt x="13861" y="1"/>
                  </a:lnTo>
                  <a:lnTo>
                    <a:pt x="13618" y="1"/>
                  </a:lnTo>
                  <a:cubicBezTo>
                    <a:pt x="13678" y="31"/>
                    <a:pt x="13770" y="31"/>
                    <a:pt x="13861" y="31"/>
                  </a:cubicBezTo>
                  <a:lnTo>
                    <a:pt x="14560" y="92"/>
                  </a:lnTo>
                  <a:cubicBezTo>
                    <a:pt x="14955" y="122"/>
                    <a:pt x="15320" y="183"/>
                    <a:pt x="15715" y="244"/>
                  </a:cubicBezTo>
                  <a:cubicBezTo>
                    <a:pt x="15958" y="274"/>
                    <a:pt x="16201" y="335"/>
                    <a:pt x="16414" y="396"/>
                  </a:cubicBezTo>
                  <a:lnTo>
                    <a:pt x="17235" y="609"/>
                  </a:lnTo>
                  <a:cubicBezTo>
                    <a:pt x="18633" y="1034"/>
                    <a:pt x="19909" y="1673"/>
                    <a:pt x="21095" y="2524"/>
                  </a:cubicBezTo>
                  <a:cubicBezTo>
                    <a:pt x="22645" y="3648"/>
                    <a:pt x="23952" y="5077"/>
                    <a:pt x="24894" y="6749"/>
                  </a:cubicBezTo>
                  <a:cubicBezTo>
                    <a:pt x="25441" y="7691"/>
                    <a:pt x="25897" y="8724"/>
                    <a:pt x="26232" y="9788"/>
                  </a:cubicBezTo>
                  <a:cubicBezTo>
                    <a:pt x="26566" y="10943"/>
                    <a:pt x="26779" y="12129"/>
                    <a:pt x="26809" y="13344"/>
                  </a:cubicBezTo>
                  <a:cubicBezTo>
                    <a:pt x="26840" y="13983"/>
                    <a:pt x="26840" y="14621"/>
                    <a:pt x="26779" y="15259"/>
                  </a:cubicBezTo>
                  <a:cubicBezTo>
                    <a:pt x="26779" y="15563"/>
                    <a:pt x="26688" y="15898"/>
                    <a:pt x="26657" y="16202"/>
                  </a:cubicBezTo>
                  <a:cubicBezTo>
                    <a:pt x="26627" y="16536"/>
                    <a:pt x="26566" y="16870"/>
                    <a:pt x="26475" y="17174"/>
                  </a:cubicBezTo>
                  <a:cubicBezTo>
                    <a:pt x="26171" y="18512"/>
                    <a:pt x="25685" y="19788"/>
                    <a:pt x="25016" y="20974"/>
                  </a:cubicBezTo>
                  <a:cubicBezTo>
                    <a:pt x="23557" y="23557"/>
                    <a:pt x="21338" y="25594"/>
                    <a:pt x="18633" y="26779"/>
                  </a:cubicBezTo>
                  <a:cubicBezTo>
                    <a:pt x="17204" y="27387"/>
                    <a:pt x="15684" y="27722"/>
                    <a:pt x="14134" y="27782"/>
                  </a:cubicBezTo>
                  <a:cubicBezTo>
                    <a:pt x="13916" y="27795"/>
                    <a:pt x="13697" y="27801"/>
                    <a:pt x="13478" y="27801"/>
                  </a:cubicBezTo>
                  <a:cubicBezTo>
                    <a:pt x="12111" y="27801"/>
                    <a:pt x="10737" y="27559"/>
                    <a:pt x="9453" y="27114"/>
                  </a:cubicBezTo>
                  <a:lnTo>
                    <a:pt x="8997" y="26931"/>
                  </a:lnTo>
                  <a:lnTo>
                    <a:pt x="8876" y="26931"/>
                  </a:lnTo>
                  <a:lnTo>
                    <a:pt x="2556" y="30164"/>
                  </a:lnTo>
                  <a:lnTo>
                    <a:pt x="2556" y="30164"/>
                  </a:lnTo>
                  <a:cubicBezTo>
                    <a:pt x="3224" y="28079"/>
                    <a:pt x="3889" y="26051"/>
                    <a:pt x="4499" y="24135"/>
                  </a:cubicBezTo>
                  <a:lnTo>
                    <a:pt x="4529" y="24044"/>
                  </a:lnTo>
                  <a:lnTo>
                    <a:pt x="4468" y="23983"/>
                  </a:lnTo>
                  <a:cubicBezTo>
                    <a:pt x="2888" y="22372"/>
                    <a:pt x="1702" y="20396"/>
                    <a:pt x="1034" y="18208"/>
                  </a:cubicBezTo>
                  <a:cubicBezTo>
                    <a:pt x="426" y="16232"/>
                    <a:pt x="243" y="14135"/>
                    <a:pt x="517" y="12068"/>
                  </a:cubicBezTo>
                  <a:cubicBezTo>
                    <a:pt x="943" y="8633"/>
                    <a:pt x="2614" y="5502"/>
                    <a:pt x="5228" y="3223"/>
                  </a:cubicBezTo>
                  <a:cubicBezTo>
                    <a:pt x="6931" y="1733"/>
                    <a:pt x="8997" y="730"/>
                    <a:pt x="11216" y="305"/>
                  </a:cubicBezTo>
                  <a:lnTo>
                    <a:pt x="12250" y="122"/>
                  </a:lnTo>
                  <a:lnTo>
                    <a:pt x="13010" y="62"/>
                  </a:lnTo>
                  <a:lnTo>
                    <a:pt x="13466" y="31"/>
                  </a:lnTo>
                  <a:lnTo>
                    <a:pt x="136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581;p43"/>
            <p:cNvSpPr/>
            <p:nvPr/>
          </p:nvSpPr>
          <p:spPr>
            <a:xfrm>
              <a:off x="5863600" y="2125700"/>
              <a:ext cx="205200" cy="290300"/>
            </a:xfrm>
            <a:custGeom>
              <a:avLst/>
              <a:gdLst/>
              <a:ahLst/>
              <a:cxnLst/>
              <a:rect l="l" t="t" r="r" b="b"/>
              <a:pathLst>
                <a:path w="8208" h="11612" extrusionOk="0">
                  <a:moveTo>
                    <a:pt x="3120" y="0"/>
                  </a:moveTo>
                  <a:cubicBezTo>
                    <a:pt x="3108" y="0"/>
                    <a:pt x="3101" y="1"/>
                    <a:pt x="3101" y="1"/>
                  </a:cubicBezTo>
                  <a:lnTo>
                    <a:pt x="3101" y="1946"/>
                  </a:lnTo>
                  <a:lnTo>
                    <a:pt x="973" y="4864"/>
                  </a:lnTo>
                  <a:lnTo>
                    <a:pt x="31" y="4864"/>
                  </a:lnTo>
                  <a:lnTo>
                    <a:pt x="0" y="10973"/>
                  </a:lnTo>
                  <a:lnTo>
                    <a:pt x="1672" y="10973"/>
                  </a:lnTo>
                  <a:cubicBezTo>
                    <a:pt x="1672" y="10973"/>
                    <a:pt x="5715" y="11612"/>
                    <a:pt x="6505" y="11612"/>
                  </a:cubicBezTo>
                  <a:cubicBezTo>
                    <a:pt x="6627" y="11612"/>
                    <a:pt x="6748" y="11581"/>
                    <a:pt x="6839" y="11551"/>
                  </a:cubicBezTo>
                  <a:cubicBezTo>
                    <a:pt x="7660" y="11308"/>
                    <a:pt x="8207" y="10548"/>
                    <a:pt x="8146" y="9697"/>
                  </a:cubicBezTo>
                  <a:cubicBezTo>
                    <a:pt x="8116" y="7995"/>
                    <a:pt x="8055" y="4833"/>
                    <a:pt x="7842" y="4621"/>
                  </a:cubicBezTo>
                  <a:cubicBezTo>
                    <a:pt x="7599" y="4347"/>
                    <a:pt x="4408" y="4347"/>
                    <a:pt x="4408" y="4347"/>
                  </a:cubicBezTo>
                  <a:cubicBezTo>
                    <a:pt x="4408" y="4347"/>
                    <a:pt x="4388" y="4411"/>
                    <a:pt x="4369" y="4411"/>
                  </a:cubicBezTo>
                  <a:cubicBezTo>
                    <a:pt x="4328" y="4411"/>
                    <a:pt x="4285" y="4135"/>
                    <a:pt x="4408" y="2432"/>
                  </a:cubicBezTo>
                  <a:cubicBezTo>
                    <a:pt x="4578" y="79"/>
                    <a:pt x="3294" y="0"/>
                    <a:pt x="31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582;p43"/>
            <p:cNvSpPr/>
            <p:nvPr/>
          </p:nvSpPr>
          <p:spPr>
            <a:xfrm>
              <a:off x="5795200" y="2234375"/>
              <a:ext cx="55500" cy="165675"/>
            </a:xfrm>
            <a:custGeom>
              <a:avLst/>
              <a:gdLst/>
              <a:ahLst/>
              <a:cxnLst/>
              <a:rect l="l" t="t" r="r" b="b"/>
              <a:pathLst>
                <a:path w="2220" h="6627" extrusionOk="0">
                  <a:moveTo>
                    <a:pt x="1" y="0"/>
                  </a:moveTo>
                  <a:lnTo>
                    <a:pt x="578" y="6626"/>
                  </a:lnTo>
                  <a:lnTo>
                    <a:pt x="2220" y="6626"/>
                  </a:lnTo>
                  <a:lnTo>
                    <a:pt x="2220" y="122"/>
                  </a:lnTo>
                  <a:lnTo>
                    <a:pt x="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583;p43"/>
            <p:cNvSpPr/>
            <p:nvPr/>
          </p:nvSpPr>
          <p:spPr>
            <a:xfrm>
              <a:off x="4748825" y="2849875"/>
              <a:ext cx="1576800" cy="746225"/>
            </a:xfrm>
            <a:custGeom>
              <a:avLst/>
              <a:gdLst/>
              <a:ahLst/>
              <a:cxnLst/>
              <a:rect l="l" t="t" r="r" b="b"/>
              <a:pathLst>
                <a:path w="63072" h="29849" extrusionOk="0">
                  <a:moveTo>
                    <a:pt x="2281" y="1"/>
                  </a:moveTo>
                  <a:cubicBezTo>
                    <a:pt x="1034" y="1"/>
                    <a:pt x="1" y="1004"/>
                    <a:pt x="1" y="2280"/>
                  </a:cubicBezTo>
                  <a:lnTo>
                    <a:pt x="1" y="20822"/>
                  </a:lnTo>
                  <a:cubicBezTo>
                    <a:pt x="1" y="22068"/>
                    <a:pt x="1034" y="23101"/>
                    <a:pt x="2281" y="23101"/>
                  </a:cubicBezTo>
                  <a:lnTo>
                    <a:pt x="3618" y="23101"/>
                  </a:lnTo>
                  <a:lnTo>
                    <a:pt x="3618" y="29849"/>
                  </a:lnTo>
                  <a:lnTo>
                    <a:pt x="10244" y="23101"/>
                  </a:lnTo>
                  <a:lnTo>
                    <a:pt x="60792" y="23101"/>
                  </a:lnTo>
                  <a:cubicBezTo>
                    <a:pt x="62039" y="23101"/>
                    <a:pt x="63072" y="22068"/>
                    <a:pt x="63072" y="20822"/>
                  </a:cubicBezTo>
                  <a:lnTo>
                    <a:pt x="63072" y="2280"/>
                  </a:lnTo>
                  <a:cubicBezTo>
                    <a:pt x="63072" y="1004"/>
                    <a:pt x="62039" y="1"/>
                    <a:pt x="6076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584;p43"/>
            <p:cNvSpPr/>
            <p:nvPr/>
          </p:nvSpPr>
          <p:spPr>
            <a:xfrm>
              <a:off x="5713150" y="2897025"/>
              <a:ext cx="595550" cy="449075"/>
            </a:xfrm>
            <a:custGeom>
              <a:avLst/>
              <a:gdLst/>
              <a:ahLst/>
              <a:cxnLst/>
              <a:rect l="l" t="t" r="r" b="b"/>
              <a:pathLst>
                <a:path w="23822" h="17963" extrusionOk="0">
                  <a:moveTo>
                    <a:pt x="12148" y="0"/>
                  </a:moveTo>
                  <a:cubicBezTo>
                    <a:pt x="11165" y="0"/>
                    <a:pt x="10148" y="154"/>
                    <a:pt x="9119" y="485"/>
                  </a:cubicBezTo>
                  <a:cubicBezTo>
                    <a:pt x="1185" y="3008"/>
                    <a:pt x="0" y="13738"/>
                    <a:pt x="7143" y="17963"/>
                  </a:cubicBezTo>
                  <a:cubicBezTo>
                    <a:pt x="6687" y="16322"/>
                    <a:pt x="6566" y="14589"/>
                    <a:pt x="6748" y="12887"/>
                  </a:cubicBezTo>
                  <a:cubicBezTo>
                    <a:pt x="6717" y="11823"/>
                    <a:pt x="6748" y="10273"/>
                    <a:pt x="6778" y="8875"/>
                  </a:cubicBezTo>
                  <a:cubicBezTo>
                    <a:pt x="6140" y="7233"/>
                    <a:pt x="6566" y="5379"/>
                    <a:pt x="7842" y="4133"/>
                  </a:cubicBezTo>
                  <a:cubicBezTo>
                    <a:pt x="9342" y="2592"/>
                    <a:pt x="10499" y="2349"/>
                    <a:pt x="11352" y="2349"/>
                  </a:cubicBezTo>
                  <a:cubicBezTo>
                    <a:pt x="11745" y="2349"/>
                    <a:pt x="12073" y="2400"/>
                    <a:pt x="12341" y="2400"/>
                  </a:cubicBezTo>
                  <a:cubicBezTo>
                    <a:pt x="13161" y="2431"/>
                    <a:pt x="17082" y="3343"/>
                    <a:pt x="18177" y="8024"/>
                  </a:cubicBezTo>
                  <a:cubicBezTo>
                    <a:pt x="18237" y="8297"/>
                    <a:pt x="18268" y="8601"/>
                    <a:pt x="18298" y="8905"/>
                  </a:cubicBezTo>
                  <a:cubicBezTo>
                    <a:pt x="18298" y="9148"/>
                    <a:pt x="18329" y="9361"/>
                    <a:pt x="18359" y="9513"/>
                  </a:cubicBezTo>
                  <a:cubicBezTo>
                    <a:pt x="18450" y="11215"/>
                    <a:pt x="19393" y="12735"/>
                    <a:pt x="20912" y="13556"/>
                  </a:cubicBezTo>
                  <a:cubicBezTo>
                    <a:pt x="23822" y="6916"/>
                    <a:pt x="18744" y="0"/>
                    <a:pt x="1214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585;p43"/>
            <p:cNvSpPr/>
            <p:nvPr/>
          </p:nvSpPr>
          <p:spPr>
            <a:xfrm>
              <a:off x="5877275" y="3219175"/>
              <a:ext cx="65375" cy="149725"/>
            </a:xfrm>
            <a:custGeom>
              <a:avLst/>
              <a:gdLst/>
              <a:ahLst/>
              <a:cxnLst/>
              <a:rect l="l" t="t" r="r" b="b"/>
              <a:pathLst>
                <a:path w="2615" h="5989" extrusionOk="0">
                  <a:moveTo>
                    <a:pt x="183" y="1"/>
                  </a:moveTo>
                  <a:lnTo>
                    <a:pt x="183" y="1"/>
                  </a:lnTo>
                  <a:cubicBezTo>
                    <a:pt x="1" y="1703"/>
                    <a:pt x="122" y="3436"/>
                    <a:pt x="578" y="5107"/>
                  </a:cubicBezTo>
                  <a:cubicBezTo>
                    <a:pt x="1216" y="5472"/>
                    <a:pt x="1885" y="5776"/>
                    <a:pt x="2615" y="5989"/>
                  </a:cubicBezTo>
                  <a:cubicBezTo>
                    <a:pt x="2584" y="4651"/>
                    <a:pt x="2463" y="2736"/>
                    <a:pt x="2463" y="2736"/>
                  </a:cubicBezTo>
                  <a:cubicBezTo>
                    <a:pt x="2463" y="2736"/>
                    <a:pt x="274" y="2463"/>
                    <a:pt x="183" y="244"/>
                  </a:cubicBezTo>
                  <a:lnTo>
                    <a:pt x="1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586;p43"/>
            <p:cNvSpPr/>
            <p:nvPr/>
          </p:nvSpPr>
          <p:spPr>
            <a:xfrm>
              <a:off x="5881075" y="3029200"/>
              <a:ext cx="202925" cy="351100"/>
            </a:xfrm>
            <a:custGeom>
              <a:avLst/>
              <a:gdLst/>
              <a:ahLst/>
              <a:cxnLst/>
              <a:rect l="l" t="t" r="r" b="b"/>
              <a:pathLst>
                <a:path w="8117" h="14044" extrusionOk="0">
                  <a:moveTo>
                    <a:pt x="871" y="3580"/>
                  </a:moveTo>
                  <a:cubicBezTo>
                    <a:pt x="996" y="3580"/>
                    <a:pt x="1116" y="3634"/>
                    <a:pt x="1216" y="3709"/>
                  </a:cubicBezTo>
                  <a:cubicBezTo>
                    <a:pt x="1308" y="3770"/>
                    <a:pt x="1368" y="3831"/>
                    <a:pt x="1338" y="3861"/>
                  </a:cubicBezTo>
                  <a:cubicBezTo>
                    <a:pt x="1338" y="3861"/>
                    <a:pt x="1146" y="3765"/>
                    <a:pt x="890" y="3765"/>
                  </a:cubicBezTo>
                  <a:cubicBezTo>
                    <a:pt x="858" y="3765"/>
                    <a:pt x="825" y="3767"/>
                    <a:pt x="791" y="3770"/>
                  </a:cubicBezTo>
                  <a:cubicBezTo>
                    <a:pt x="510" y="3770"/>
                    <a:pt x="307" y="3925"/>
                    <a:pt x="254" y="3925"/>
                  </a:cubicBezTo>
                  <a:cubicBezTo>
                    <a:pt x="249" y="3925"/>
                    <a:pt x="246" y="3924"/>
                    <a:pt x="244" y="3922"/>
                  </a:cubicBezTo>
                  <a:cubicBezTo>
                    <a:pt x="213" y="3861"/>
                    <a:pt x="274" y="3831"/>
                    <a:pt x="365" y="3740"/>
                  </a:cubicBezTo>
                  <a:cubicBezTo>
                    <a:pt x="487" y="3648"/>
                    <a:pt x="639" y="3588"/>
                    <a:pt x="791" y="3588"/>
                  </a:cubicBezTo>
                  <a:cubicBezTo>
                    <a:pt x="818" y="3582"/>
                    <a:pt x="845" y="3580"/>
                    <a:pt x="871" y="3580"/>
                  </a:cubicBezTo>
                  <a:close/>
                  <a:moveTo>
                    <a:pt x="4104" y="3618"/>
                  </a:moveTo>
                  <a:cubicBezTo>
                    <a:pt x="4256" y="3618"/>
                    <a:pt x="4408" y="3679"/>
                    <a:pt x="4560" y="3770"/>
                  </a:cubicBezTo>
                  <a:cubicBezTo>
                    <a:pt x="4651" y="3831"/>
                    <a:pt x="4681" y="3892"/>
                    <a:pt x="4681" y="3922"/>
                  </a:cubicBezTo>
                  <a:cubicBezTo>
                    <a:pt x="4654" y="3922"/>
                    <a:pt x="4459" y="3826"/>
                    <a:pt x="4203" y="3826"/>
                  </a:cubicBezTo>
                  <a:cubicBezTo>
                    <a:pt x="4171" y="3826"/>
                    <a:pt x="4138" y="3827"/>
                    <a:pt x="4104" y="3831"/>
                  </a:cubicBezTo>
                  <a:cubicBezTo>
                    <a:pt x="3851" y="3831"/>
                    <a:pt x="3651" y="3986"/>
                    <a:pt x="3597" y="3986"/>
                  </a:cubicBezTo>
                  <a:cubicBezTo>
                    <a:pt x="3593" y="3986"/>
                    <a:pt x="3590" y="3985"/>
                    <a:pt x="3587" y="3983"/>
                  </a:cubicBezTo>
                  <a:cubicBezTo>
                    <a:pt x="3526" y="3922"/>
                    <a:pt x="3587" y="3892"/>
                    <a:pt x="3678" y="3800"/>
                  </a:cubicBezTo>
                  <a:cubicBezTo>
                    <a:pt x="3800" y="3709"/>
                    <a:pt x="3952" y="3648"/>
                    <a:pt x="4104" y="3618"/>
                  </a:cubicBezTo>
                  <a:close/>
                  <a:moveTo>
                    <a:pt x="791" y="3952"/>
                  </a:moveTo>
                  <a:cubicBezTo>
                    <a:pt x="943" y="3952"/>
                    <a:pt x="1064" y="4074"/>
                    <a:pt x="1064" y="4226"/>
                  </a:cubicBezTo>
                  <a:cubicBezTo>
                    <a:pt x="1064" y="4408"/>
                    <a:pt x="928" y="4499"/>
                    <a:pt x="791" y="4499"/>
                  </a:cubicBezTo>
                  <a:cubicBezTo>
                    <a:pt x="654" y="4499"/>
                    <a:pt x="517" y="4408"/>
                    <a:pt x="517" y="4226"/>
                  </a:cubicBezTo>
                  <a:cubicBezTo>
                    <a:pt x="517" y="4074"/>
                    <a:pt x="639" y="3952"/>
                    <a:pt x="791" y="3952"/>
                  </a:cubicBezTo>
                  <a:close/>
                  <a:moveTo>
                    <a:pt x="4047" y="4011"/>
                  </a:moveTo>
                  <a:cubicBezTo>
                    <a:pt x="4296" y="4011"/>
                    <a:pt x="4400" y="4325"/>
                    <a:pt x="4225" y="4499"/>
                  </a:cubicBezTo>
                  <a:cubicBezTo>
                    <a:pt x="4170" y="4546"/>
                    <a:pt x="4104" y="4566"/>
                    <a:pt x="4038" y="4566"/>
                  </a:cubicBezTo>
                  <a:cubicBezTo>
                    <a:pt x="3887" y="4566"/>
                    <a:pt x="3739" y="4456"/>
                    <a:pt x="3739" y="4287"/>
                  </a:cubicBezTo>
                  <a:cubicBezTo>
                    <a:pt x="3739" y="4135"/>
                    <a:pt x="3861" y="4013"/>
                    <a:pt x="4013" y="4013"/>
                  </a:cubicBezTo>
                  <a:cubicBezTo>
                    <a:pt x="4024" y="4012"/>
                    <a:pt x="4036" y="4011"/>
                    <a:pt x="4047" y="4011"/>
                  </a:cubicBezTo>
                  <a:close/>
                  <a:moveTo>
                    <a:pt x="2523" y="3861"/>
                  </a:moveTo>
                  <a:lnTo>
                    <a:pt x="2523" y="3861"/>
                  </a:lnTo>
                  <a:cubicBezTo>
                    <a:pt x="2402" y="4439"/>
                    <a:pt x="2250" y="4986"/>
                    <a:pt x="2037" y="5503"/>
                  </a:cubicBezTo>
                  <a:lnTo>
                    <a:pt x="1824" y="6141"/>
                  </a:lnTo>
                  <a:cubicBezTo>
                    <a:pt x="1794" y="6232"/>
                    <a:pt x="1763" y="6293"/>
                    <a:pt x="1794" y="6384"/>
                  </a:cubicBezTo>
                  <a:cubicBezTo>
                    <a:pt x="1794" y="6445"/>
                    <a:pt x="1855" y="6445"/>
                    <a:pt x="1946" y="6445"/>
                  </a:cubicBezTo>
                  <a:cubicBezTo>
                    <a:pt x="2128" y="6475"/>
                    <a:pt x="2280" y="6475"/>
                    <a:pt x="2432" y="6536"/>
                  </a:cubicBezTo>
                  <a:cubicBezTo>
                    <a:pt x="2280" y="6566"/>
                    <a:pt x="2098" y="6566"/>
                    <a:pt x="1946" y="6566"/>
                  </a:cubicBezTo>
                  <a:cubicBezTo>
                    <a:pt x="1915" y="6566"/>
                    <a:pt x="1855" y="6536"/>
                    <a:pt x="1824" y="6536"/>
                  </a:cubicBezTo>
                  <a:cubicBezTo>
                    <a:pt x="1763" y="6536"/>
                    <a:pt x="1703" y="6475"/>
                    <a:pt x="1672" y="6414"/>
                  </a:cubicBezTo>
                  <a:cubicBezTo>
                    <a:pt x="1672" y="6323"/>
                    <a:pt x="1672" y="6202"/>
                    <a:pt x="1733" y="6110"/>
                  </a:cubicBezTo>
                  <a:lnTo>
                    <a:pt x="1915" y="5472"/>
                  </a:lnTo>
                  <a:cubicBezTo>
                    <a:pt x="2098" y="4925"/>
                    <a:pt x="2280" y="4378"/>
                    <a:pt x="2523" y="3861"/>
                  </a:cubicBezTo>
                  <a:close/>
                  <a:moveTo>
                    <a:pt x="3464" y="6800"/>
                  </a:moveTo>
                  <a:cubicBezTo>
                    <a:pt x="3467" y="6800"/>
                    <a:pt x="3449" y="6812"/>
                    <a:pt x="3405" y="6840"/>
                  </a:cubicBezTo>
                  <a:cubicBezTo>
                    <a:pt x="3526" y="7174"/>
                    <a:pt x="3314" y="7539"/>
                    <a:pt x="2979" y="7630"/>
                  </a:cubicBezTo>
                  <a:lnTo>
                    <a:pt x="2949" y="7630"/>
                  </a:lnTo>
                  <a:cubicBezTo>
                    <a:pt x="2844" y="7674"/>
                    <a:pt x="2737" y="7695"/>
                    <a:pt x="2632" y="7695"/>
                  </a:cubicBezTo>
                  <a:cubicBezTo>
                    <a:pt x="2372" y="7695"/>
                    <a:pt x="2128" y="7565"/>
                    <a:pt x="1976" y="7326"/>
                  </a:cubicBezTo>
                  <a:cubicBezTo>
                    <a:pt x="2504" y="7326"/>
                    <a:pt x="3444" y="6800"/>
                    <a:pt x="3464" y="6800"/>
                  </a:cubicBezTo>
                  <a:close/>
                  <a:moveTo>
                    <a:pt x="3952" y="1"/>
                  </a:moveTo>
                  <a:cubicBezTo>
                    <a:pt x="3739" y="518"/>
                    <a:pt x="3374" y="1612"/>
                    <a:pt x="3587" y="2493"/>
                  </a:cubicBezTo>
                  <a:lnTo>
                    <a:pt x="396" y="3284"/>
                  </a:lnTo>
                  <a:lnTo>
                    <a:pt x="61" y="3618"/>
                  </a:lnTo>
                  <a:cubicBezTo>
                    <a:pt x="0" y="5016"/>
                    <a:pt x="0" y="6566"/>
                    <a:pt x="31" y="7630"/>
                  </a:cubicBezTo>
                  <a:lnTo>
                    <a:pt x="31" y="7843"/>
                  </a:lnTo>
                  <a:cubicBezTo>
                    <a:pt x="122" y="10092"/>
                    <a:pt x="2311" y="10366"/>
                    <a:pt x="2311" y="10366"/>
                  </a:cubicBezTo>
                  <a:cubicBezTo>
                    <a:pt x="3344" y="10335"/>
                    <a:pt x="4347" y="10001"/>
                    <a:pt x="5198" y="9393"/>
                  </a:cubicBezTo>
                  <a:lnTo>
                    <a:pt x="5198" y="9393"/>
                  </a:lnTo>
                  <a:cubicBezTo>
                    <a:pt x="5198" y="9393"/>
                    <a:pt x="4548" y="10919"/>
                    <a:pt x="2567" y="10919"/>
                  </a:cubicBezTo>
                  <a:cubicBezTo>
                    <a:pt x="2493" y="10919"/>
                    <a:pt x="2418" y="10917"/>
                    <a:pt x="2341" y="10913"/>
                  </a:cubicBezTo>
                  <a:lnTo>
                    <a:pt x="2311" y="10366"/>
                  </a:lnTo>
                  <a:lnTo>
                    <a:pt x="2311" y="10366"/>
                  </a:lnTo>
                  <a:cubicBezTo>
                    <a:pt x="2311" y="10369"/>
                    <a:pt x="2402" y="12251"/>
                    <a:pt x="2432" y="13618"/>
                  </a:cubicBezTo>
                  <a:cubicBezTo>
                    <a:pt x="3374" y="13892"/>
                    <a:pt x="4347" y="14044"/>
                    <a:pt x="5320" y="14044"/>
                  </a:cubicBezTo>
                  <a:cubicBezTo>
                    <a:pt x="6171" y="14044"/>
                    <a:pt x="6992" y="13952"/>
                    <a:pt x="7782" y="13740"/>
                  </a:cubicBezTo>
                  <a:lnTo>
                    <a:pt x="8116" y="3740"/>
                  </a:lnTo>
                  <a:cubicBezTo>
                    <a:pt x="8116" y="3740"/>
                    <a:pt x="4560" y="3344"/>
                    <a:pt x="3982"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587;p43"/>
            <p:cNvSpPr/>
            <p:nvPr/>
          </p:nvSpPr>
          <p:spPr>
            <a:xfrm>
              <a:off x="5891900" y="3127950"/>
              <a:ext cx="16550" cy="14400"/>
            </a:xfrm>
            <a:custGeom>
              <a:avLst/>
              <a:gdLst/>
              <a:ahLst/>
              <a:cxnLst/>
              <a:rect l="l" t="t" r="r" b="b"/>
              <a:pathLst>
                <a:path w="662" h="576" extrusionOk="0">
                  <a:moveTo>
                    <a:pt x="351" y="0"/>
                  </a:moveTo>
                  <a:cubicBezTo>
                    <a:pt x="104" y="0"/>
                    <a:pt x="0" y="286"/>
                    <a:pt x="145" y="489"/>
                  </a:cubicBezTo>
                  <a:cubicBezTo>
                    <a:pt x="205" y="548"/>
                    <a:pt x="277" y="575"/>
                    <a:pt x="348" y="575"/>
                  </a:cubicBezTo>
                  <a:cubicBezTo>
                    <a:pt x="494" y="575"/>
                    <a:pt x="631" y="460"/>
                    <a:pt x="631" y="276"/>
                  </a:cubicBezTo>
                  <a:cubicBezTo>
                    <a:pt x="662" y="124"/>
                    <a:pt x="540" y="2"/>
                    <a:pt x="388" y="2"/>
                  </a:cubicBezTo>
                  <a:cubicBezTo>
                    <a:pt x="375" y="1"/>
                    <a:pt x="363" y="0"/>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588;p43"/>
            <p:cNvSpPr/>
            <p:nvPr/>
          </p:nvSpPr>
          <p:spPr>
            <a:xfrm>
              <a:off x="5887150" y="3118675"/>
              <a:ext cx="28900" cy="8575"/>
            </a:xfrm>
            <a:custGeom>
              <a:avLst/>
              <a:gdLst/>
              <a:ahLst/>
              <a:cxnLst/>
              <a:rect l="l" t="t" r="r" b="b"/>
              <a:pathLst>
                <a:path w="1156" h="343" extrusionOk="0">
                  <a:moveTo>
                    <a:pt x="631" y="1"/>
                  </a:moveTo>
                  <a:cubicBezTo>
                    <a:pt x="603" y="1"/>
                    <a:pt x="575" y="3"/>
                    <a:pt x="548" y="9"/>
                  </a:cubicBezTo>
                  <a:cubicBezTo>
                    <a:pt x="396" y="9"/>
                    <a:pt x="244" y="69"/>
                    <a:pt x="122" y="161"/>
                  </a:cubicBezTo>
                  <a:cubicBezTo>
                    <a:pt x="31" y="252"/>
                    <a:pt x="1" y="313"/>
                    <a:pt x="31" y="343"/>
                  </a:cubicBezTo>
                  <a:cubicBezTo>
                    <a:pt x="31" y="343"/>
                    <a:pt x="274" y="191"/>
                    <a:pt x="578" y="191"/>
                  </a:cubicBezTo>
                  <a:cubicBezTo>
                    <a:pt x="821" y="191"/>
                    <a:pt x="1040" y="287"/>
                    <a:pt x="1108" y="287"/>
                  </a:cubicBezTo>
                  <a:cubicBezTo>
                    <a:pt x="1116" y="287"/>
                    <a:pt x="1122" y="286"/>
                    <a:pt x="1125" y="282"/>
                  </a:cubicBezTo>
                  <a:cubicBezTo>
                    <a:pt x="1156" y="221"/>
                    <a:pt x="1125" y="191"/>
                    <a:pt x="1004" y="130"/>
                  </a:cubicBezTo>
                  <a:cubicBezTo>
                    <a:pt x="904" y="55"/>
                    <a:pt x="762" y="1"/>
                    <a:pt x="6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589;p43"/>
            <p:cNvSpPr/>
            <p:nvPr/>
          </p:nvSpPr>
          <p:spPr>
            <a:xfrm>
              <a:off x="5972250" y="3129525"/>
              <a:ext cx="16000" cy="13700"/>
            </a:xfrm>
            <a:custGeom>
              <a:avLst/>
              <a:gdLst/>
              <a:ahLst/>
              <a:cxnLst/>
              <a:rect l="l" t="t" r="r" b="b"/>
              <a:pathLst>
                <a:path w="640" h="548" extrusionOk="0">
                  <a:moveTo>
                    <a:pt x="366" y="0"/>
                  </a:moveTo>
                  <a:cubicBezTo>
                    <a:pt x="1" y="0"/>
                    <a:pt x="1" y="547"/>
                    <a:pt x="366" y="547"/>
                  </a:cubicBezTo>
                  <a:cubicBezTo>
                    <a:pt x="518" y="547"/>
                    <a:pt x="639" y="426"/>
                    <a:pt x="639" y="274"/>
                  </a:cubicBezTo>
                  <a:cubicBezTo>
                    <a:pt x="639" y="122"/>
                    <a:pt x="518"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590;p43"/>
            <p:cNvSpPr/>
            <p:nvPr/>
          </p:nvSpPr>
          <p:spPr>
            <a:xfrm>
              <a:off x="5969975" y="3119625"/>
              <a:ext cx="28900" cy="8500"/>
            </a:xfrm>
            <a:custGeom>
              <a:avLst/>
              <a:gdLst/>
              <a:ahLst/>
              <a:cxnLst/>
              <a:rect l="l" t="t" r="r" b="b"/>
              <a:pathLst>
                <a:path w="1156" h="340" extrusionOk="0">
                  <a:moveTo>
                    <a:pt x="548" y="1"/>
                  </a:moveTo>
                  <a:cubicBezTo>
                    <a:pt x="396" y="31"/>
                    <a:pt x="244" y="92"/>
                    <a:pt x="122" y="183"/>
                  </a:cubicBezTo>
                  <a:cubicBezTo>
                    <a:pt x="31" y="244"/>
                    <a:pt x="1" y="335"/>
                    <a:pt x="31" y="335"/>
                  </a:cubicBezTo>
                  <a:cubicBezTo>
                    <a:pt x="31" y="338"/>
                    <a:pt x="33" y="339"/>
                    <a:pt x="37" y="339"/>
                  </a:cubicBezTo>
                  <a:cubicBezTo>
                    <a:pt x="75" y="339"/>
                    <a:pt x="299" y="211"/>
                    <a:pt x="548" y="183"/>
                  </a:cubicBezTo>
                  <a:cubicBezTo>
                    <a:pt x="824" y="183"/>
                    <a:pt x="1050" y="309"/>
                    <a:pt x="1112" y="309"/>
                  </a:cubicBezTo>
                  <a:cubicBezTo>
                    <a:pt x="1118" y="309"/>
                    <a:pt x="1123" y="308"/>
                    <a:pt x="1125" y="305"/>
                  </a:cubicBezTo>
                  <a:cubicBezTo>
                    <a:pt x="1156" y="244"/>
                    <a:pt x="1095" y="214"/>
                    <a:pt x="1004" y="153"/>
                  </a:cubicBezTo>
                  <a:cubicBezTo>
                    <a:pt x="852" y="62"/>
                    <a:pt x="700" y="1"/>
                    <a:pt x="5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591;p43"/>
            <p:cNvSpPr/>
            <p:nvPr/>
          </p:nvSpPr>
          <p:spPr>
            <a:xfrm>
              <a:off x="5922875" y="3125725"/>
              <a:ext cx="22050" cy="67450"/>
            </a:xfrm>
            <a:custGeom>
              <a:avLst/>
              <a:gdLst/>
              <a:ahLst/>
              <a:cxnLst/>
              <a:rect l="l" t="t" r="r" b="b"/>
              <a:pathLst>
                <a:path w="882" h="2698" extrusionOk="0">
                  <a:moveTo>
                    <a:pt x="882" y="0"/>
                  </a:moveTo>
                  <a:lnTo>
                    <a:pt x="882" y="0"/>
                  </a:lnTo>
                  <a:cubicBezTo>
                    <a:pt x="639" y="517"/>
                    <a:pt x="426" y="1064"/>
                    <a:pt x="274" y="1611"/>
                  </a:cubicBezTo>
                  <a:lnTo>
                    <a:pt x="61" y="2249"/>
                  </a:lnTo>
                  <a:cubicBezTo>
                    <a:pt x="31" y="2341"/>
                    <a:pt x="0" y="2462"/>
                    <a:pt x="31" y="2553"/>
                  </a:cubicBezTo>
                  <a:cubicBezTo>
                    <a:pt x="61" y="2614"/>
                    <a:pt x="91" y="2675"/>
                    <a:pt x="152" y="2675"/>
                  </a:cubicBezTo>
                  <a:lnTo>
                    <a:pt x="274" y="2675"/>
                  </a:lnTo>
                  <a:cubicBezTo>
                    <a:pt x="365" y="2690"/>
                    <a:pt x="449" y="2698"/>
                    <a:pt x="532" y="2698"/>
                  </a:cubicBezTo>
                  <a:cubicBezTo>
                    <a:pt x="616" y="2698"/>
                    <a:pt x="699" y="2690"/>
                    <a:pt x="791" y="2675"/>
                  </a:cubicBezTo>
                  <a:cubicBezTo>
                    <a:pt x="608" y="2614"/>
                    <a:pt x="456" y="2614"/>
                    <a:pt x="304" y="2614"/>
                  </a:cubicBezTo>
                  <a:cubicBezTo>
                    <a:pt x="213" y="2614"/>
                    <a:pt x="152" y="2584"/>
                    <a:pt x="122" y="2523"/>
                  </a:cubicBezTo>
                  <a:cubicBezTo>
                    <a:pt x="122" y="2432"/>
                    <a:pt x="152" y="2371"/>
                    <a:pt x="183" y="2280"/>
                  </a:cubicBezTo>
                  <a:lnTo>
                    <a:pt x="395" y="1642"/>
                  </a:lnTo>
                  <a:cubicBezTo>
                    <a:pt x="608" y="1125"/>
                    <a:pt x="760" y="578"/>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592;p43"/>
            <p:cNvSpPr/>
            <p:nvPr/>
          </p:nvSpPr>
          <p:spPr>
            <a:xfrm>
              <a:off x="5930475" y="3199175"/>
              <a:ext cx="38775" cy="22400"/>
            </a:xfrm>
            <a:custGeom>
              <a:avLst/>
              <a:gdLst/>
              <a:ahLst/>
              <a:cxnLst/>
              <a:rect l="l" t="t" r="r" b="b"/>
              <a:pathLst>
                <a:path w="1551" h="896" extrusionOk="0">
                  <a:moveTo>
                    <a:pt x="1508" y="1"/>
                  </a:moveTo>
                  <a:cubicBezTo>
                    <a:pt x="1468" y="1"/>
                    <a:pt x="528" y="527"/>
                    <a:pt x="0" y="527"/>
                  </a:cubicBezTo>
                  <a:cubicBezTo>
                    <a:pt x="152" y="766"/>
                    <a:pt x="412" y="896"/>
                    <a:pt x="681" y="896"/>
                  </a:cubicBezTo>
                  <a:cubicBezTo>
                    <a:pt x="789" y="896"/>
                    <a:pt x="899" y="875"/>
                    <a:pt x="1003" y="831"/>
                  </a:cubicBezTo>
                  <a:cubicBezTo>
                    <a:pt x="1338" y="740"/>
                    <a:pt x="1550" y="406"/>
                    <a:pt x="1459" y="41"/>
                  </a:cubicBezTo>
                  <a:cubicBezTo>
                    <a:pt x="1499" y="13"/>
                    <a:pt x="1514" y="1"/>
                    <a:pt x="1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593;p43"/>
            <p:cNvSpPr/>
            <p:nvPr/>
          </p:nvSpPr>
          <p:spPr>
            <a:xfrm>
              <a:off x="5938825" y="3264025"/>
              <a:ext cx="72225" cy="37425"/>
            </a:xfrm>
            <a:custGeom>
              <a:avLst/>
              <a:gdLst/>
              <a:ahLst/>
              <a:cxnLst/>
              <a:rect l="l" t="t" r="r" b="b"/>
              <a:pathLst>
                <a:path w="2889" h="1497" extrusionOk="0">
                  <a:moveTo>
                    <a:pt x="2888" y="0"/>
                  </a:moveTo>
                  <a:lnTo>
                    <a:pt x="2888" y="0"/>
                  </a:lnTo>
                  <a:cubicBezTo>
                    <a:pt x="2037" y="578"/>
                    <a:pt x="1034" y="912"/>
                    <a:pt x="1" y="942"/>
                  </a:cubicBezTo>
                  <a:lnTo>
                    <a:pt x="31" y="1490"/>
                  </a:lnTo>
                  <a:cubicBezTo>
                    <a:pt x="111" y="1494"/>
                    <a:pt x="188" y="1496"/>
                    <a:pt x="264" y="1496"/>
                  </a:cubicBezTo>
                  <a:cubicBezTo>
                    <a:pt x="2267" y="1496"/>
                    <a:pt x="2888" y="0"/>
                    <a:pt x="2888"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594;p43"/>
            <p:cNvSpPr/>
            <p:nvPr/>
          </p:nvSpPr>
          <p:spPr>
            <a:xfrm>
              <a:off x="5866625" y="2955750"/>
              <a:ext cx="368575" cy="416950"/>
            </a:xfrm>
            <a:custGeom>
              <a:avLst/>
              <a:gdLst/>
              <a:ahLst/>
              <a:cxnLst/>
              <a:rect l="l" t="t" r="r" b="b"/>
              <a:pathLst>
                <a:path w="14743" h="16678" extrusionOk="0">
                  <a:moveTo>
                    <a:pt x="5210" y="0"/>
                  </a:moveTo>
                  <a:cubicBezTo>
                    <a:pt x="4358" y="0"/>
                    <a:pt x="3172" y="243"/>
                    <a:pt x="1673" y="1784"/>
                  </a:cubicBezTo>
                  <a:cubicBezTo>
                    <a:pt x="396" y="3030"/>
                    <a:pt x="1" y="4884"/>
                    <a:pt x="609" y="6526"/>
                  </a:cubicBezTo>
                  <a:lnTo>
                    <a:pt x="974" y="6222"/>
                  </a:lnTo>
                  <a:lnTo>
                    <a:pt x="4165" y="5431"/>
                  </a:lnTo>
                  <a:cubicBezTo>
                    <a:pt x="3922" y="4550"/>
                    <a:pt x="4317" y="3456"/>
                    <a:pt x="4560" y="2969"/>
                  </a:cubicBezTo>
                  <a:lnTo>
                    <a:pt x="4560" y="2939"/>
                  </a:lnTo>
                  <a:cubicBezTo>
                    <a:pt x="5138" y="6282"/>
                    <a:pt x="8725" y="6678"/>
                    <a:pt x="8725" y="6678"/>
                  </a:cubicBezTo>
                  <a:lnTo>
                    <a:pt x="8360" y="16678"/>
                  </a:lnTo>
                  <a:cubicBezTo>
                    <a:pt x="8512" y="16617"/>
                    <a:pt x="8633" y="16587"/>
                    <a:pt x="8755" y="16556"/>
                  </a:cubicBezTo>
                  <a:cubicBezTo>
                    <a:pt x="11430" y="15735"/>
                    <a:pt x="13618" y="13790"/>
                    <a:pt x="14743" y="11237"/>
                  </a:cubicBezTo>
                  <a:cubicBezTo>
                    <a:pt x="13254" y="10416"/>
                    <a:pt x="12281" y="8866"/>
                    <a:pt x="12190" y="7194"/>
                  </a:cubicBezTo>
                  <a:cubicBezTo>
                    <a:pt x="12190" y="7012"/>
                    <a:pt x="12159" y="6799"/>
                    <a:pt x="12129" y="6556"/>
                  </a:cubicBezTo>
                  <a:cubicBezTo>
                    <a:pt x="12129" y="6282"/>
                    <a:pt x="12068" y="5978"/>
                    <a:pt x="12007" y="5675"/>
                  </a:cubicBezTo>
                  <a:cubicBezTo>
                    <a:pt x="10913" y="994"/>
                    <a:pt x="6962" y="82"/>
                    <a:pt x="6171" y="51"/>
                  </a:cubicBezTo>
                  <a:cubicBezTo>
                    <a:pt x="5923" y="51"/>
                    <a:pt x="5601" y="0"/>
                    <a:pt x="52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595;p43"/>
            <p:cNvSpPr/>
            <p:nvPr/>
          </p:nvSpPr>
          <p:spPr>
            <a:xfrm>
              <a:off x="4927400" y="3020100"/>
              <a:ext cx="758400" cy="41800"/>
            </a:xfrm>
            <a:custGeom>
              <a:avLst/>
              <a:gdLst/>
              <a:ahLst/>
              <a:cxnLst/>
              <a:rect l="l" t="t" r="r" b="b"/>
              <a:pathLst>
                <a:path w="30336" h="1672" extrusionOk="0">
                  <a:moveTo>
                    <a:pt x="1" y="0"/>
                  </a:moveTo>
                  <a:lnTo>
                    <a:pt x="1" y="1672"/>
                  </a:lnTo>
                  <a:lnTo>
                    <a:pt x="30336" y="1672"/>
                  </a:lnTo>
                  <a:lnTo>
                    <a:pt x="3033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596;p43"/>
            <p:cNvSpPr/>
            <p:nvPr/>
          </p:nvSpPr>
          <p:spPr>
            <a:xfrm>
              <a:off x="4927400" y="3127225"/>
              <a:ext cx="758400" cy="41825"/>
            </a:xfrm>
            <a:custGeom>
              <a:avLst/>
              <a:gdLst/>
              <a:ahLst/>
              <a:cxnLst/>
              <a:rect l="l" t="t" r="r" b="b"/>
              <a:pathLst>
                <a:path w="30336" h="1673" extrusionOk="0">
                  <a:moveTo>
                    <a:pt x="1" y="1"/>
                  </a:moveTo>
                  <a:lnTo>
                    <a:pt x="1" y="1673"/>
                  </a:lnTo>
                  <a:lnTo>
                    <a:pt x="30336" y="1673"/>
                  </a:lnTo>
                  <a:lnTo>
                    <a:pt x="3033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597;p43"/>
            <p:cNvSpPr/>
            <p:nvPr/>
          </p:nvSpPr>
          <p:spPr>
            <a:xfrm>
              <a:off x="4927400" y="3232100"/>
              <a:ext cx="375425" cy="41825"/>
            </a:xfrm>
            <a:custGeom>
              <a:avLst/>
              <a:gdLst/>
              <a:ahLst/>
              <a:cxnLst/>
              <a:rect l="l" t="t" r="r" b="b"/>
              <a:pathLst>
                <a:path w="15017" h="1673" extrusionOk="0">
                  <a:moveTo>
                    <a:pt x="1" y="1"/>
                  </a:moveTo>
                  <a:lnTo>
                    <a:pt x="1" y="1672"/>
                  </a:lnTo>
                  <a:lnTo>
                    <a:pt x="15016" y="1672"/>
                  </a:lnTo>
                  <a:lnTo>
                    <a:pt x="1501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598;p43"/>
            <p:cNvSpPr/>
            <p:nvPr/>
          </p:nvSpPr>
          <p:spPr>
            <a:xfrm>
              <a:off x="6011025" y="4375725"/>
              <a:ext cx="335900" cy="164175"/>
            </a:xfrm>
            <a:custGeom>
              <a:avLst/>
              <a:gdLst/>
              <a:ahLst/>
              <a:cxnLst/>
              <a:rect l="l" t="t" r="r" b="b"/>
              <a:pathLst>
                <a:path w="13436" h="6567" extrusionOk="0">
                  <a:moveTo>
                    <a:pt x="6748" y="1"/>
                  </a:moveTo>
                  <a:lnTo>
                    <a:pt x="0" y="1277"/>
                  </a:lnTo>
                  <a:lnTo>
                    <a:pt x="973" y="6566"/>
                  </a:lnTo>
                  <a:lnTo>
                    <a:pt x="1398" y="6506"/>
                  </a:lnTo>
                  <a:cubicBezTo>
                    <a:pt x="3283" y="6262"/>
                    <a:pt x="10943" y="5107"/>
                    <a:pt x="12128" y="4499"/>
                  </a:cubicBezTo>
                  <a:cubicBezTo>
                    <a:pt x="13435" y="3800"/>
                    <a:pt x="7447" y="3588"/>
                    <a:pt x="7447" y="3588"/>
                  </a:cubicBezTo>
                  <a:lnTo>
                    <a:pt x="674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599;p43"/>
            <p:cNvSpPr/>
            <p:nvPr/>
          </p:nvSpPr>
          <p:spPr>
            <a:xfrm>
              <a:off x="6026225" y="4487875"/>
              <a:ext cx="69925" cy="49750"/>
            </a:xfrm>
            <a:custGeom>
              <a:avLst/>
              <a:gdLst/>
              <a:ahLst/>
              <a:cxnLst/>
              <a:rect l="l" t="t" r="r" b="b"/>
              <a:pathLst>
                <a:path w="2797" h="1990" extrusionOk="0">
                  <a:moveTo>
                    <a:pt x="549" y="1"/>
                  </a:moveTo>
                  <a:cubicBezTo>
                    <a:pt x="363" y="1"/>
                    <a:pt x="178" y="25"/>
                    <a:pt x="0" y="74"/>
                  </a:cubicBezTo>
                  <a:lnTo>
                    <a:pt x="365" y="1989"/>
                  </a:lnTo>
                  <a:lnTo>
                    <a:pt x="2796" y="1564"/>
                  </a:lnTo>
                  <a:cubicBezTo>
                    <a:pt x="2584" y="986"/>
                    <a:pt x="2189" y="530"/>
                    <a:pt x="1672" y="287"/>
                  </a:cubicBezTo>
                  <a:cubicBezTo>
                    <a:pt x="1323" y="103"/>
                    <a:pt x="934" y="1"/>
                    <a:pt x="54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600;p43"/>
            <p:cNvSpPr/>
            <p:nvPr/>
          </p:nvSpPr>
          <p:spPr>
            <a:xfrm>
              <a:off x="6035325" y="4470725"/>
              <a:ext cx="288800" cy="69175"/>
            </a:xfrm>
            <a:custGeom>
              <a:avLst/>
              <a:gdLst/>
              <a:ahLst/>
              <a:cxnLst/>
              <a:rect l="l" t="t" r="r" b="b"/>
              <a:pathLst>
                <a:path w="11552" h="2767" extrusionOk="0">
                  <a:moveTo>
                    <a:pt x="9423" y="0"/>
                  </a:moveTo>
                  <a:cubicBezTo>
                    <a:pt x="9028" y="91"/>
                    <a:pt x="8998" y="973"/>
                    <a:pt x="8998" y="973"/>
                  </a:cubicBezTo>
                  <a:lnTo>
                    <a:pt x="1" y="2614"/>
                  </a:lnTo>
                  <a:lnTo>
                    <a:pt x="1" y="2766"/>
                  </a:lnTo>
                  <a:cubicBezTo>
                    <a:pt x="3466" y="2402"/>
                    <a:pt x="11156" y="943"/>
                    <a:pt x="11369" y="578"/>
                  </a:cubicBezTo>
                  <a:cubicBezTo>
                    <a:pt x="11551" y="213"/>
                    <a:pt x="9423" y="0"/>
                    <a:pt x="9423"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601;p43"/>
            <p:cNvSpPr/>
            <p:nvPr/>
          </p:nvSpPr>
          <p:spPr>
            <a:xfrm>
              <a:off x="6035325" y="4482875"/>
              <a:ext cx="280425" cy="53225"/>
            </a:xfrm>
            <a:custGeom>
              <a:avLst/>
              <a:gdLst/>
              <a:ahLst/>
              <a:cxnLst/>
              <a:rect l="l" t="t" r="r" b="b"/>
              <a:pathLst>
                <a:path w="11217" h="2129" extrusionOk="0">
                  <a:moveTo>
                    <a:pt x="11217" y="1"/>
                  </a:moveTo>
                  <a:lnTo>
                    <a:pt x="10882" y="61"/>
                  </a:lnTo>
                  <a:lnTo>
                    <a:pt x="9667" y="335"/>
                  </a:lnTo>
                  <a:cubicBezTo>
                    <a:pt x="8633" y="548"/>
                    <a:pt x="7205" y="821"/>
                    <a:pt x="5624" y="1125"/>
                  </a:cubicBezTo>
                  <a:cubicBezTo>
                    <a:pt x="4043" y="1429"/>
                    <a:pt x="2615" y="1672"/>
                    <a:pt x="1551" y="1855"/>
                  </a:cubicBezTo>
                  <a:lnTo>
                    <a:pt x="335" y="2068"/>
                  </a:lnTo>
                  <a:lnTo>
                    <a:pt x="1" y="2128"/>
                  </a:lnTo>
                  <a:lnTo>
                    <a:pt x="335" y="2098"/>
                  </a:lnTo>
                  <a:lnTo>
                    <a:pt x="1581" y="1916"/>
                  </a:lnTo>
                  <a:cubicBezTo>
                    <a:pt x="2615" y="1733"/>
                    <a:pt x="4043" y="1520"/>
                    <a:pt x="5624" y="1216"/>
                  </a:cubicBezTo>
                  <a:cubicBezTo>
                    <a:pt x="7205" y="913"/>
                    <a:pt x="8633" y="609"/>
                    <a:pt x="9667" y="396"/>
                  </a:cubicBezTo>
                  <a:lnTo>
                    <a:pt x="10882" y="92"/>
                  </a:lnTo>
                  <a:lnTo>
                    <a:pt x="11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602;p43"/>
            <p:cNvSpPr/>
            <p:nvPr/>
          </p:nvSpPr>
          <p:spPr>
            <a:xfrm>
              <a:off x="6258750" y="4468450"/>
              <a:ext cx="12925" cy="29650"/>
            </a:xfrm>
            <a:custGeom>
              <a:avLst/>
              <a:gdLst/>
              <a:ahLst/>
              <a:cxnLst/>
              <a:rect l="l" t="t" r="r" b="b"/>
              <a:pathLst>
                <a:path w="517" h="1186" extrusionOk="0">
                  <a:moveTo>
                    <a:pt x="517" y="0"/>
                  </a:moveTo>
                  <a:lnTo>
                    <a:pt x="517" y="0"/>
                  </a:lnTo>
                  <a:cubicBezTo>
                    <a:pt x="304" y="122"/>
                    <a:pt x="152" y="304"/>
                    <a:pt x="91" y="517"/>
                  </a:cubicBezTo>
                  <a:cubicBezTo>
                    <a:pt x="0" y="730"/>
                    <a:pt x="0" y="973"/>
                    <a:pt x="61" y="1186"/>
                  </a:cubicBezTo>
                  <a:cubicBezTo>
                    <a:pt x="91" y="973"/>
                    <a:pt x="122" y="760"/>
                    <a:pt x="183" y="547"/>
                  </a:cubicBezTo>
                  <a:cubicBezTo>
                    <a:pt x="274" y="365"/>
                    <a:pt x="365" y="182"/>
                    <a:pt x="5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603;p43"/>
            <p:cNvSpPr/>
            <p:nvPr/>
          </p:nvSpPr>
          <p:spPr>
            <a:xfrm>
              <a:off x="6206300" y="4466150"/>
              <a:ext cx="6875" cy="16000"/>
            </a:xfrm>
            <a:custGeom>
              <a:avLst/>
              <a:gdLst/>
              <a:ahLst/>
              <a:cxnLst/>
              <a:rect l="l" t="t" r="r" b="b"/>
              <a:pathLst>
                <a:path w="275" h="640" extrusionOk="0">
                  <a:moveTo>
                    <a:pt x="244" y="1"/>
                  </a:moveTo>
                  <a:lnTo>
                    <a:pt x="244" y="1"/>
                  </a:lnTo>
                  <a:cubicBezTo>
                    <a:pt x="153" y="92"/>
                    <a:pt x="92" y="183"/>
                    <a:pt x="62" y="305"/>
                  </a:cubicBezTo>
                  <a:cubicBezTo>
                    <a:pt x="31" y="396"/>
                    <a:pt x="1" y="518"/>
                    <a:pt x="1" y="639"/>
                  </a:cubicBezTo>
                  <a:cubicBezTo>
                    <a:pt x="1" y="639"/>
                    <a:pt x="92" y="518"/>
                    <a:pt x="153" y="335"/>
                  </a:cubicBezTo>
                  <a:cubicBezTo>
                    <a:pt x="214" y="153"/>
                    <a:pt x="274" y="31"/>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604;p43"/>
            <p:cNvSpPr/>
            <p:nvPr/>
          </p:nvSpPr>
          <p:spPr>
            <a:xfrm>
              <a:off x="6190350" y="4466025"/>
              <a:ext cx="9900" cy="11550"/>
            </a:xfrm>
            <a:custGeom>
              <a:avLst/>
              <a:gdLst/>
              <a:ahLst/>
              <a:cxnLst/>
              <a:rect l="l" t="t" r="r" b="b"/>
              <a:pathLst>
                <a:path w="396" h="462" extrusionOk="0">
                  <a:moveTo>
                    <a:pt x="361" y="0"/>
                  </a:moveTo>
                  <a:cubicBezTo>
                    <a:pt x="341" y="0"/>
                    <a:pt x="258" y="83"/>
                    <a:pt x="153" y="188"/>
                  </a:cubicBezTo>
                  <a:cubicBezTo>
                    <a:pt x="61" y="340"/>
                    <a:pt x="1" y="431"/>
                    <a:pt x="31" y="462"/>
                  </a:cubicBezTo>
                  <a:cubicBezTo>
                    <a:pt x="31" y="462"/>
                    <a:pt x="153" y="371"/>
                    <a:pt x="244" y="249"/>
                  </a:cubicBezTo>
                  <a:cubicBezTo>
                    <a:pt x="335" y="128"/>
                    <a:pt x="396" y="6"/>
                    <a:pt x="365" y="6"/>
                  </a:cubicBezTo>
                  <a:cubicBezTo>
                    <a:pt x="365" y="2"/>
                    <a:pt x="364" y="0"/>
                    <a:pt x="3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605;p43"/>
            <p:cNvSpPr/>
            <p:nvPr/>
          </p:nvSpPr>
          <p:spPr>
            <a:xfrm>
              <a:off x="6179725" y="4459575"/>
              <a:ext cx="17500" cy="3875"/>
            </a:xfrm>
            <a:custGeom>
              <a:avLst/>
              <a:gdLst/>
              <a:ahLst/>
              <a:cxnLst/>
              <a:rect l="l" t="t" r="r" b="b"/>
              <a:pathLst>
                <a:path w="700" h="155" extrusionOk="0">
                  <a:moveTo>
                    <a:pt x="537" y="1"/>
                  </a:moveTo>
                  <a:cubicBezTo>
                    <a:pt x="457" y="1"/>
                    <a:pt x="375" y="16"/>
                    <a:pt x="304" y="51"/>
                  </a:cubicBezTo>
                  <a:cubicBezTo>
                    <a:pt x="182" y="51"/>
                    <a:pt x="91" y="82"/>
                    <a:pt x="0" y="142"/>
                  </a:cubicBezTo>
                  <a:cubicBezTo>
                    <a:pt x="27" y="151"/>
                    <a:pt x="56" y="155"/>
                    <a:pt x="87" y="155"/>
                  </a:cubicBezTo>
                  <a:cubicBezTo>
                    <a:pt x="162" y="155"/>
                    <a:pt x="248" y="133"/>
                    <a:pt x="334" y="112"/>
                  </a:cubicBezTo>
                  <a:cubicBezTo>
                    <a:pt x="456" y="112"/>
                    <a:pt x="578" y="82"/>
                    <a:pt x="699" y="21"/>
                  </a:cubicBezTo>
                  <a:cubicBezTo>
                    <a:pt x="649" y="8"/>
                    <a:pt x="593" y="1"/>
                    <a:pt x="5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606;p43"/>
            <p:cNvSpPr/>
            <p:nvPr/>
          </p:nvSpPr>
          <p:spPr>
            <a:xfrm>
              <a:off x="6174400" y="4450200"/>
              <a:ext cx="19775" cy="3600"/>
            </a:xfrm>
            <a:custGeom>
              <a:avLst/>
              <a:gdLst/>
              <a:ahLst/>
              <a:cxnLst/>
              <a:rect l="l" t="t" r="r" b="b"/>
              <a:pathLst>
                <a:path w="791" h="144" extrusionOk="0">
                  <a:moveTo>
                    <a:pt x="791" y="1"/>
                  </a:moveTo>
                  <a:cubicBezTo>
                    <a:pt x="669" y="1"/>
                    <a:pt x="517" y="31"/>
                    <a:pt x="395" y="61"/>
                  </a:cubicBezTo>
                  <a:cubicBezTo>
                    <a:pt x="274" y="61"/>
                    <a:pt x="122" y="61"/>
                    <a:pt x="0" y="92"/>
                  </a:cubicBezTo>
                  <a:cubicBezTo>
                    <a:pt x="103" y="126"/>
                    <a:pt x="205" y="143"/>
                    <a:pt x="306" y="143"/>
                  </a:cubicBezTo>
                  <a:cubicBezTo>
                    <a:pt x="475" y="143"/>
                    <a:pt x="639" y="96"/>
                    <a:pt x="7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607;p43"/>
            <p:cNvSpPr/>
            <p:nvPr/>
          </p:nvSpPr>
          <p:spPr>
            <a:xfrm>
              <a:off x="6208600" y="4446575"/>
              <a:ext cx="30400" cy="21900"/>
            </a:xfrm>
            <a:custGeom>
              <a:avLst/>
              <a:gdLst/>
              <a:ahLst/>
              <a:cxnLst/>
              <a:rect l="l" t="t" r="r" b="b"/>
              <a:pathLst>
                <a:path w="1216" h="876" extrusionOk="0">
                  <a:moveTo>
                    <a:pt x="871" y="84"/>
                  </a:moveTo>
                  <a:cubicBezTo>
                    <a:pt x="935" y="84"/>
                    <a:pt x="999" y="94"/>
                    <a:pt x="1064" y="115"/>
                  </a:cubicBezTo>
                  <a:cubicBezTo>
                    <a:pt x="1155" y="146"/>
                    <a:pt x="1125" y="237"/>
                    <a:pt x="1064" y="298"/>
                  </a:cubicBezTo>
                  <a:cubicBezTo>
                    <a:pt x="1003" y="328"/>
                    <a:pt x="942" y="389"/>
                    <a:pt x="851" y="450"/>
                  </a:cubicBezTo>
                  <a:cubicBezTo>
                    <a:pt x="699" y="510"/>
                    <a:pt x="578" y="571"/>
                    <a:pt x="426" y="632"/>
                  </a:cubicBezTo>
                  <a:cubicBezTo>
                    <a:pt x="304" y="693"/>
                    <a:pt x="197" y="731"/>
                    <a:pt x="121" y="754"/>
                  </a:cubicBezTo>
                  <a:lnTo>
                    <a:pt x="121" y="754"/>
                  </a:lnTo>
                  <a:cubicBezTo>
                    <a:pt x="144" y="661"/>
                    <a:pt x="171" y="563"/>
                    <a:pt x="213" y="480"/>
                  </a:cubicBezTo>
                  <a:cubicBezTo>
                    <a:pt x="304" y="358"/>
                    <a:pt x="395" y="237"/>
                    <a:pt x="547" y="176"/>
                  </a:cubicBezTo>
                  <a:cubicBezTo>
                    <a:pt x="645" y="117"/>
                    <a:pt x="756" y="84"/>
                    <a:pt x="871" y="84"/>
                  </a:cubicBezTo>
                  <a:close/>
                  <a:moveTo>
                    <a:pt x="920" y="1"/>
                  </a:moveTo>
                  <a:cubicBezTo>
                    <a:pt x="600" y="1"/>
                    <a:pt x="308" y="173"/>
                    <a:pt x="182" y="450"/>
                  </a:cubicBezTo>
                  <a:cubicBezTo>
                    <a:pt x="125" y="535"/>
                    <a:pt x="95" y="648"/>
                    <a:pt x="92" y="762"/>
                  </a:cubicBezTo>
                  <a:lnTo>
                    <a:pt x="92" y="762"/>
                  </a:lnTo>
                  <a:cubicBezTo>
                    <a:pt x="34" y="778"/>
                    <a:pt x="0" y="784"/>
                    <a:pt x="0" y="784"/>
                  </a:cubicBezTo>
                  <a:cubicBezTo>
                    <a:pt x="30" y="784"/>
                    <a:pt x="61" y="783"/>
                    <a:pt x="91" y="780"/>
                  </a:cubicBezTo>
                  <a:lnTo>
                    <a:pt x="91" y="780"/>
                  </a:lnTo>
                  <a:cubicBezTo>
                    <a:pt x="91" y="782"/>
                    <a:pt x="91" y="783"/>
                    <a:pt x="91" y="784"/>
                  </a:cubicBezTo>
                  <a:cubicBezTo>
                    <a:pt x="91" y="814"/>
                    <a:pt x="91" y="845"/>
                    <a:pt x="91" y="875"/>
                  </a:cubicBezTo>
                  <a:cubicBezTo>
                    <a:pt x="99" y="844"/>
                    <a:pt x="107" y="812"/>
                    <a:pt x="115" y="778"/>
                  </a:cubicBezTo>
                  <a:lnTo>
                    <a:pt x="115" y="778"/>
                  </a:lnTo>
                  <a:cubicBezTo>
                    <a:pt x="228" y="767"/>
                    <a:pt x="342" y="738"/>
                    <a:pt x="456" y="693"/>
                  </a:cubicBezTo>
                  <a:cubicBezTo>
                    <a:pt x="608" y="662"/>
                    <a:pt x="760" y="602"/>
                    <a:pt x="882" y="510"/>
                  </a:cubicBezTo>
                  <a:cubicBezTo>
                    <a:pt x="973" y="480"/>
                    <a:pt x="1064" y="419"/>
                    <a:pt x="1125" y="358"/>
                  </a:cubicBezTo>
                  <a:cubicBezTo>
                    <a:pt x="1185" y="328"/>
                    <a:pt x="1216" y="267"/>
                    <a:pt x="1216" y="206"/>
                  </a:cubicBezTo>
                  <a:cubicBezTo>
                    <a:pt x="1216" y="146"/>
                    <a:pt x="1185" y="54"/>
                    <a:pt x="1125" y="24"/>
                  </a:cubicBezTo>
                  <a:cubicBezTo>
                    <a:pt x="1056" y="8"/>
                    <a:pt x="988" y="1"/>
                    <a:pt x="9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608;p43"/>
            <p:cNvSpPr/>
            <p:nvPr/>
          </p:nvSpPr>
          <p:spPr>
            <a:xfrm>
              <a:off x="6194150" y="4446975"/>
              <a:ext cx="18275" cy="19200"/>
            </a:xfrm>
            <a:custGeom>
              <a:avLst/>
              <a:gdLst/>
              <a:ahLst/>
              <a:cxnLst/>
              <a:rect l="l" t="t" r="r" b="b"/>
              <a:pathLst>
                <a:path w="731" h="768" extrusionOk="0">
                  <a:moveTo>
                    <a:pt x="200" y="0"/>
                  </a:moveTo>
                  <a:cubicBezTo>
                    <a:pt x="174" y="0"/>
                    <a:pt x="148" y="3"/>
                    <a:pt x="122" y="8"/>
                  </a:cubicBezTo>
                  <a:cubicBezTo>
                    <a:pt x="31" y="38"/>
                    <a:pt x="1" y="160"/>
                    <a:pt x="31" y="251"/>
                  </a:cubicBezTo>
                  <a:cubicBezTo>
                    <a:pt x="61" y="312"/>
                    <a:pt x="92" y="373"/>
                    <a:pt x="153" y="434"/>
                  </a:cubicBezTo>
                  <a:cubicBezTo>
                    <a:pt x="213" y="494"/>
                    <a:pt x="304" y="586"/>
                    <a:pt x="396" y="646"/>
                  </a:cubicBezTo>
                  <a:cubicBezTo>
                    <a:pt x="487" y="707"/>
                    <a:pt x="578" y="738"/>
                    <a:pt x="669" y="768"/>
                  </a:cubicBezTo>
                  <a:cubicBezTo>
                    <a:pt x="669" y="768"/>
                    <a:pt x="578" y="707"/>
                    <a:pt x="426" y="586"/>
                  </a:cubicBezTo>
                  <a:cubicBezTo>
                    <a:pt x="335" y="525"/>
                    <a:pt x="274" y="464"/>
                    <a:pt x="183" y="373"/>
                  </a:cubicBezTo>
                  <a:cubicBezTo>
                    <a:pt x="122" y="282"/>
                    <a:pt x="61" y="130"/>
                    <a:pt x="153" y="99"/>
                  </a:cubicBezTo>
                  <a:cubicBezTo>
                    <a:pt x="174" y="94"/>
                    <a:pt x="196" y="91"/>
                    <a:pt x="217" y="91"/>
                  </a:cubicBezTo>
                  <a:cubicBezTo>
                    <a:pt x="316" y="91"/>
                    <a:pt x="412" y="146"/>
                    <a:pt x="487" y="221"/>
                  </a:cubicBezTo>
                  <a:cubicBezTo>
                    <a:pt x="548" y="282"/>
                    <a:pt x="608" y="373"/>
                    <a:pt x="669" y="494"/>
                  </a:cubicBezTo>
                  <a:cubicBezTo>
                    <a:pt x="669" y="586"/>
                    <a:pt x="700" y="677"/>
                    <a:pt x="700" y="768"/>
                  </a:cubicBezTo>
                  <a:cubicBezTo>
                    <a:pt x="730" y="677"/>
                    <a:pt x="730" y="555"/>
                    <a:pt x="700" y="464"/>
                  </a:cubicBezTo>
                  <a:cubicBezTo>
                    <a:pt x="669" y="342"/>
                    <a:pt x="608" y="251"/>
                    <a:pt x="517" y="160"/>
                  </a:cubicBezTo>
                  <a:cubicBezTo>
                    <a:pt x="442" y="59"/>
                    <a:pt x="324" y="0"/>
                    <a:pt x="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609;p43"/>
            <p:cNvSpPr/>
            <p:nvPr/>
          </p:nvSpPr>
          <p:spPr>
            <a:xfrm>
              <a:off x="6026975" y="4485625"/>
              <a:ext cx="69175" cy="39900"/>
            </a:xfrm>
            <a:custGeom>
              <a:avLst/>
              <a:gdLst/>
              <a:ahLst/>
              <a:cxnLst/>
              <a:rect l="l" t="t" r="r" b="b"/>
              <a:pathLst>
                <a:path w="2767" h="1596" extrusionOk="0">
                  <a:moveTo>
                    <a:pt x="745" y="0"/>
                  </a:moveTo>
                  <a:cubicBezTo>
                    <a:pt x="670" y="0"/>
                    <a:pt x="593" y="4"/>
                    <a:pt x="517" y="12"/>
                  </a:cubicBezTo>
                  <a:cubicBezTo>
                    <a:pt x="365" y="43"/>
                    <a:pt x="244" y="43"/>
                    <a:pt x="122" y="103"/>
                  </a:cubicBezTo>
                  <a:cubicBezTo>
                    <a:pt x="92" y="103"/>
                    <a:pt x="31" y="134"/>
                    <a:pt x="0" y="164"/>
                  </a:cubicBezTo>
                  <a:cubicBezTo>
                    <a:pt x="0" y="164"/>
                    <a:pt x="183" y="103"/>
                    <a:pt x="517" y="73"/>
                  </a:cubicBezTo>
                  <a:cubicBezTo>
                    <a:pt x="567" y="69"/>
                    <a:pt x="618" y="67"/>
                    <a:pt x="668" y="67"/>
                  </a:cubicBezTo>
                  <a:cubicBezTo>
                    <a:pt x="1012" y="67"/>
                    <a:pt x="1354" y="157"/>
                    <a:pt x="1672" y="316"/>
                  </a:cubicBezTo>
                  <a:cubicBezTo>
                    <a:pt x="2037" y="499"/>
                    <a:pt x="2341" y="803"/>
                    <a:pt x="2554" y="1137"/>
                  </a:cubicBezTo>
                  <a:cubicBezTo>
                    <a:pt x="2696" y="1393"/>
                    <a:pt x="2732" y="1596"/>
                    <a:pt x="2761" y="1596"/>
                  </a:cubicBezTo>
                  <a:cubicBezTo>
                    <a:pt x="2763" y="1596"/>
                    <a:pt x="2765" y="1595"/>
                    <a:pt x="2766" y="1593"/>
                  </a:cubicBezTo>
                  <a:cubicBezTo>
                    <a:pt x="2766" y="1562"/>
                    <a:pt x="2736" y="1502"/>
                    <a:pt x="2736" y="1471"/>
                  </a:cubicBezTo>
                  <a:cubicBezTo>
                    <a:pt x="2706" y="1350"/>
                    <a:pt x="2645" y="1228"/>
                    <a:pt x="2584" y="1106"/>
                  </a:cubicBezTo>
                  <a:cubicBezTo>
                    <a:pt x="2224" y="415"/>
                    <a:pt x="1512" y="0"/>
                    <a:pt x="7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610;p43"/>
            <p:cNvSpPr/>
            <p:nvPr/>
          </p:nvSpPr>
          <p:spPr>
            <a:xfrm>
              <a:off x="6031525" y="4416000"/>
              <a:ext cx="12200" cy="69175"/>
            </a:xfrm>
            <a:custGeom>
              <a:avLst/>
              <a:gdLst/>
              <a:ahLst/>
              <a:cxnLst/>
              <a:rect l="l" t="t" r="r" b="b"/>
              <a:pathLst>
                <a:path w="488" h="2767" extrusionOk="0">
                  <a:moveTo>
                    <a:pt x="1" y="1"/>
                  </a:moveTo>
                  <a:lnTo>
                    <a:pt x="1" y="1"/>
                  </a:lnTo>
                  <a:cubicBezTo>
                    <a:pt x="31" y="457"/>
                    <a:pt x="92" y="943"/>
                    <a:pt x="183" y="1399"/>
                  </a:cubicBezTo>
                  <a:cubicBezTo>
                    <a:pt x="274" y="1855"/>
                    <a:pt x="366" y="2311"/>
                    <a:pt x="487" y="2767"/>
                  </a:cubicBezTo>
                  <a:cubicBezTo>
                    <a:pt x="426" y="2311"/>
                    <a:pt x="366" y="1855"/>
                    <a:pt x="274" y="1369"/>
                  </a:cubicBezTo>
                  <a:cubicBezTo>
                    <a:pt x="214" y="913"/>
                    <a:pt x="122" y="45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611;p43"/>
            <p:cNvSpPr/>
            <p:nvPr/>
          </p:nvSpPr>
          <p:spPr>
            <a:xfrm>
              <a:off x="6114350" y="4497200"/>
              <a:ext cx="49425" cy="9250"/>
            </a:xfrm>
            <a:custGeom>
              <a:avLst/>
              <a:gdLst/>
              <a:ahLst/>
              <a:cxnLst/>
              <a:rect l="l" t="t" r="r" b="b"/>
              <a:pathLst>
                <a:path w="1977" h="370" extrusionOk="0">
                  <a:moveTo>
                    <a:pt x="1962" y="0"/>
                  </a:moveTo>
                  <a:cubicBezTo>
                    <a:pt x="1884" y="0"/>
                    <a:pt x="1493" y="106"/>
                    <a:pt x="1004" y="188"/>
                  </a:cubicBezTo>
                  <a:cubicBezTo>
                    <a:pt x="457" y="279"/>
                    <a:pt x="1" y="340"/>
                    <a:pt x="1" y="370"/>
                  </a:cubicBezTo>
                  <a:cubicBezTo>
                    <a:pt x="335" y="370"/>
                    <a:pt x="670" y="340"/>
                    <a:pt x="1004" y="279"/>
                  </a:cubicBezTo>
                  <a:cubicBezTo>
                    <a:pt x="1338" y="218"/>
                    <a:pt x="1673" y="127"/>
                    <a:pt x="1977" y="5"/>
                  </a:cubicBezTo>
                  <a:cubicBezTo>
                    <a:pt x="1977" y="2"/>
                    <a:pt x="1972" y="0"/>
                    <a:pt x="19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612;p43"/>
            <p:cNvSpPr/>
            <p:nvPr/>
          </p:nvSpPr>
          <p:spPr>
            <a:xfrm>
              <a:off x="6081675" y="4512325"/>
              <a:ext cx="6875" cy="9325"/>
            </a:xfrm>
            <a:custGeom>
              <a:avLst/>
              <a:gdLst/>
              <a:ahLst/>
              <a:cxnLst/>
              <a:rect l="l" t="t" r="r" b="b"/>
              <a:pathLst>
                <a:path w="275" h="373" extrusionOk="0">
                  <a:moveTo>
                    <a:pt x="11" y="0"/>
                  </a:moveTo>
                  <a:cubicBezTo>
                    <a:pt x="5" y="0"/>
                    <a:pt x="1" y="3"/>
                    <a:pt x="1" y="8"/>
                  </a:cubicBezTo>
                  <a:cubicBezTo>
                    <a:pt x="1" y="38"/>
                    <a:pt x="31" y="99"/>
                    <a:pt x="92" y="190"/>
                  </a:cubicBezTo>
                  <a:cubicBezTo>
                    <a:pt x="183" y="282"/>
                    <a:pt x="214" y="373"/>
                    <a:pt x="244" y="373"/>
                  </a:cubicBezTo>
                  <a:cubicBezTo>
                    <a:pt x="275" y="342"/>
                    <a:pt x="244" y="251"/>
                    <a:pt x="183" y="130"/>
                  </a:cubicBezTo>
                  <a:cubicBezTo>
                    <a:pt x="133" y="55"/>
                    <a:pt x="42"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613;p43"/>
            <p:cNvSpPr/>
            <p:nvPr/>
          </p:nvSpPr>
          <p:spPr>
            <a:xfrm>
              <a:off x="6065725" y="4499300"/>
              <a:ext cx="8375" cy="5650"/>
            </a:xfrm>
            <a:custGeom>
              <a:avLst/>
              <a:gdLst/>
              <a:ahLst/>
              <a:cxnLst/>
              <a:rect l="l" t="t" r="r" b="b"/>
              <a:pathLst>
                <a:path w="335" h="226" extrusionOk="0">
                  <a:moveTo>
                    <a:pt x="32" y="0"/>
                  </a:moveTo>
                  <a:cubicBezTo>
                    <a:pt x="19" y="0"/>
                    <a:pt x="9" y="4"/>
                    <a:pt x="1" y="12"/>
                  </a:cubicBezTo>
                  <a:cubicBezTo>
                    <a:pt x="1" y="12"/>
                    <a:pt x="61" y="73"/>
                    <a:pt x="153" y="134"/>
                  </a:cubicBezTo>
                  <a:cubicBezTo>
                    <a:pt x="213" y="195"/>
                    <a:pt x="305" y="225"/>
                    <a:pt x="305" y="225"/>
                  </a:cubicBezTo>
                  <a:cubicBezTo>
                    <a:pt x="335" y="195"/>
                    <a:pt x="274" y="134"/>
                    <a:pt x="183" y="73"/>
                  </a:cubicBezTo>
                  <a:cubicBezTo>
                    <a:pt x="116" y="29"/>
                    <a:pt x="66"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614;p43"/>
            <p:cNvSpPr/>
            <p:nvPr/>
          </p:nvSpPr>
          <p:spPr>
            <a:xfrm>
              <a:off x="6046725" y="4494075"/>
              <a:ext cx="10675" cy="3275"/>
            </a:xfrm>
            <a:custGeom>
              <a:avLst/>
              <a:gdLst/>
              <a:ahLst/>
              <a:cxnLst/>
              <a:rect l="l" t="t" r="r" b="b"/>
              <a:pathLst>
                <a:path w="427" h="131" extrusionOk="0">
                  <a:moveTo>
                    <a:pt x="148" y="0"/>
                  </a:moveTo>
                  <a:cubicBezTo>
                    <a:pt x="60" y="0"/>
                    <a:pt x="1" y="45"/>
                    <a:pt x="1" y="69"/>
                  </a:cubicBezTo>
                  <a:cubicBezTo>
                    <a:pt x="1" y="79"/>
                    <a:pt x="11" y="83"/>
                    <a:pt x="29" y="83"/>
                  </a:cubicBezTo>
                  <a:cubicBezTo>
                    <a:pt x="65" y="83"/>
                    <a:pt x="132" y="69"/>
                    <a:pt x="214" y="69"/>
                  </a:cubicBezTo>
                  <a:cubicBezTo>
                    <a:pt x="305" y="100"/>
                    <a:pt x="396" y="130"/>
                    <a:pt x="396" y="130"/>
                  </a:cubicBezTo>
                  <a:cubicBezTo>
                    <a:pt x="426" y="100"/>
                    <a:pt x="366" y="9"/>
                    <a:pt x="214" y="9"/>
                  </a:cubicBezTo>
                  <a:cubicBezTo>
                    <a:pt x="190" y="3"/>
                    <a:pt x="168" y="0"/>
                    <a:pt x="1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615;p43"/>
            <p:cNvSpPr/>
            <p:nvPr/>
          </p:nvSpPr>
          <p:spPr>
            <a:xfrm>
              <a:off x="6033825" y="4493950"/>
              <a:ext cx="5325" cy="2625"/>
            </a:xfrm>
            <a:custGeom>
              <a:avLst/>
              <a:gdLst/>
              <a:ahLst/>
              <a:cxnLst/>
              <a:rect l="l" t="t" r="r" b="b"/>
              <a:pathLst>
                <a:path w="213" h="105" extrusionOk="0">
                  <a:moveTo>
                    <a:pt x="59" y="1"/>
                  </a:moveTo>
                  <a:cubicBezTo>
                    <a:pt x="30" y="1"/>
                    <a:pt x="0" y="22"/>
                    <a:pt x="0" y="44"/>
                  </a:cubicBezTo>
                  <a:cubicBezTo>
                    <a:pt x="0" y="44"/>
                    <a:pt x="30" y="74"/>
                    <a:pt x="91" y="105"/>
                  </a:cubicBezTo>
                  <a:cubicBezTo>
                    <a:pt x="152" y="105"/>
                    <a:pt x="213" y="105"/>
                    <a:pt x="213" y="74"/>
                  </a:cubicBezTo>
                  <a:cubicBezTo>
                    <a:pt x="213" y="44"/>
                    <a:pt x="152" y="14"/>
                    <a:pt x="91" y="14"/>
                  </a:cubicBezTo>
                  <a:cubicBezTo>
                    <a:pt x="82" y="5"/>
                    <a:pt x="71" y="1"/>
                    <a:pt x="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616;p43"/>
            <p:cNvSpPr/>
            <p:nvPr/>
          </p:nvSpPr>
          <p:spPr>
            <a:xfrm>
              <a:off x="5467700" y="3769200"/>
              <a:ext cx="737125" cy="709150"/>
            </a:xfrm>
            <a:custGeom>
              <a:avLst/>
              <a:gdLst/>
              <a:ahLst/>
              <a:cxnLst/>
              <a:rect l="l" t="t" r="r" b="b"/>
              <a:pathLst>
                <a:path w="29485" h="28366" extrusionOk="0">
                  <a:moveTo>
                    <a:pt x="18528" y="0"/>
                  </a:moveTo>
                  <a:cubicBezTo>
                    <a:pt x="18249" y="0"/>
                    <a:pt x="18086" y="37"/>
                    <a:pt x="18086" y="37"/>
                  </a:cubicBezTo>
                  <a:cubicBezTo>
                    <a:pt x="9332" y="219"/>
                    <a:pt x="0" y="21131"/>
                    <a:pt x="0" y="21131"/>
                  </a:cubicBezTo>
                  <a:lnTo>
                    <a:pt x="13101" y="22499"/>
                  </a:lnTo>
                  <a:lnTo>
                    <a:pt x="17295" y="12924"/>
                  </a:lnTo>
                  <a:lnTo>
                    <a:pt x="20609" y="28365"/>
                  </a:lnTo>
                  <a:lnTo>
                    <a:pt x="29484" y="26845"/>
                  </a:lnTo>
                  <a:cubicBezTo>
                    <a:pt x="29484" y="26845"/>
                    <a:pt x="26141" y="14414"/>
                    <a:pt x="25137" y="9216"/>
                  </a:cubicBezTo>
                  <a:cubicBezTo>
                    <a:pt x="23516" y="758"/>
                    <a:pt x="19805" y="0"/>
                    <a:pt x="18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617;p43"/>
            <p:cNvSpPr/>
            <p:nvPr/>
          </p:nvSpPr>
          <p:spPr>
            <a:xfrm>
              <a:off x="5967700" y="4412200"/>
              <a:ext cx="247750" cy="75250"/>
            </a:xfrm>
            <a:custGeom>
              <a:avLst/>
              <a:gdLst/>
              <a:ahLst/>
              <a:cxnLst/>
              <a:rect l="l" t="t" r="r" b="b"/>
              <a:pathLst>
                <a:path w="9910" h="3010" extrusionOk="0">
                  <a:moveTo>
                    <a:pt x="9697" y="1"/>
                  </a:moveTo>
                  <a:lnTo>
                    <a:pt x="1" y="1885"/>
                  </a:lnTo>
                  <a:lnTo>
                    <a:pt x="274" y="3010"/>
                  </a:lnTo>
                  <a:lnTo>
                    <a:pt x="9910" y="1186"/>
                  </a:lnTo>
                  <a:lnTo>
                    <a:pt x="969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618;p43"/>
            <p:cNvSpPr/>
            <p:nvPr/>
          </p:nvSpPr>
          <p:spPr>
            <a:xfrm>
              <a:off x="5802325" y="3982800"/>
              <a:ext cx="17975" cy="7000"/>
            </a:xfrm>
            <a:custGeom>
              <a:avLst/>
              <a:gdLst/>
              <a:ahLst/>
              <a:cxnLst/>
              <a:rect l="l" t="t" r="r" b="b"/>
              <a:pathLst>
                <a:path w="719" h="280" extrusionOk="0">
                  <a:moveTo>
                    <a:pt x="657" y="1"/>
                  </a:moveTo>
                  <a:cubicBezTo>
                    <a:pt x="594" y="1"/>
                    <a:pt x="486" y="27"/>
                    <a:pt x="354" y="64"/>
                  </a:cubicBezTo>
                  <a:cubicBezTo>
                    <a:pt x="141" y="125"/>
                    <a:pt x="20" y="155"/>
                    <a:pt x="20" y="216"/>
                  </a:cubicBezTo>
                  <a:cubicBezTo>
                    <a:pt x="1" y="254"/>
                    <a:pt x="63" y="280"/>
                    <a:pt x="164" y="280"/>
                  </a:cubicBezTo>
                  <a:cubicBezTo>
                    <a:pt x="226" y="280"/>
                    <a:pt x="303" y="270"/>
                    <a:pt x="384" y="247"/>
                  </a:cubicBezTo>
                  <a:cubicBezTo>
                    <a:pt x="597" y="186"/>
                    <a:pt x="719" y="95"/>
                    <a:pt x="719" y="34"/>
                  </a:cubicBezTo>
                  <a:cubicBezTo>
                    <a:pt x="719" y="11"/>
                    <a:pt x="697" y="1"/>
                    <a:pt x="65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619;p43"/>
            <p:cNvSpPr/>
            <p:nvPr/>
          </p:nvSpPr>
          <p:spPr>
            <a:xfrm>
              <a:off x="5856750" y="3967925"/>
              <a:ext cx="38025" cy="6675"/>
            </a:xfrm>
            <a:custGeom>
              <a:avLst/>
              <a:gdLst/>
              <a:ahLst/>
              <a:cxnLst/>
              <a:rect l="l" t="t" r="r" b="b"/>
              <a:pathLst>
                <a:path w="1521" h="267" extrusionOk="0">
                  <a:moveTo>
                    <a:pt x="1013" y="1"/>
                  </a:moveTo>
                  <a:cubicBezTo>
                    <a:pt x="925" y="1"/>
                    <a:pt x="829" y="7"/>
                    <a:pt x="730" y="21"/>
                  </a:cubicBezTo>
                  <a:cubicBezTo>
                    <a:pt x="305" y="51"/>
                    <a:pt x="1" y="173"/>
                    <a:pt x="1" y="234"/>
                  </a:cubicBezTo>
                  <a:cubicBezTo>
                    <a:pt x="1" y="257"/>
                    <a:pt x="50" y="267"/>
                    <a:pt x="134" y="267"/>
                  </a:cubicBezTo>
                  <a:cubicBezTo>
                    <a:pt x="270" y="267"/>
                    <a:pt x="498" y="241"/>
                    <a:pt x="761" y="203"/>
                  </a:cubicBezTo>
                  <a:cubicBezTo>
                    <a:pt x="1004" y="203"/>
                    <a:pt x="1277" y="173"/>
                    <a:pt x="1521" y="112"/>
                  </a:cubicBezTo>
                  <a:cubicBezTo>
                    <a:pt x="1521" y="65"/>
                    <a:pt x="1306" y="1"/>
                    <a:pt x="10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620;p43"/>
            <p:cNvSpPr/>
            <p:nvPr/>
          </p:nvSpPr>
          <p:spPr>
            <a:xfrm>
              <a:off x="5922875" y="3991175"/>
              <a:ext cx="14450" cy="35800"/>
            </a:xfrm>
            <a:custGeom>
              <a:avLst/>
              <a:gdLst/>
              <a:ahLst/>
              <a:cxnLst/>
              <a:rect l="l" t="t" r="r" b="b"/>
              <a:pathLst>
                <a:path w="578" h="1432" extrusionOk="0">
                  <a:moveTo>
                    <a:pt x="40" y="1"/>
                  </a:moveTo>
                  <a:cubicBezTo>
                    <a:pt x="36" y="1"/>
                    <a:pt x="33" y="1"/>
                    <a:pt x="31" y="3"/>
                  </a:cubicBezTo>
                  <a:cubicBezTo>
                    <a:pt x="0" y="246"/>
                    <a:pt x="61" y="519"/>
                    <a:pt x="183" y="763"/>
                  </a:cubicBezTo>
                  <a:cubicBezTo>
                    <a:pt x="304" y="1158"/>
                    <a:pt x="456" y="1431"/>
                    <a:pt x="517" y="1431"/>
                  </a:cubicBezTo>
                  <a:cubicBezTo>
                    <a:pt x="578" y="1431"/>
                    <a:pt x="517" y="1067"/>
                    <a:pt x="365" y="671"/>
                  </a:cubicBezTo>
                  <a:cubicBezTo>
                    <a:pt x="249" y="295"/>
                    <a:pt x="105" y="1"/>
                    <a:pt x="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621;p43"/>
            <p:cNvSpPr/>
            <p:nvPr/>
          </p:nvSpPr>
          <p:spPr>
            <a:xfrm>
              <a:off x="5944900" y="4063425"/>
              <a:ext cx="12200" cy="36500"/>
            </a:xfrm>
            <a:custGeom>
              <a:avLst/>
              <a:gdLst/>
              <a:ahLst/>
              <a:cxnLst/>
              <a:rect l="l" t="t" r="r" b="b"/>
              <a:pathLst>
                <a:path w="488" h="1460" extrusionOk="0">
                  <a:moveTo>
                    <a:pt x="62" y="0"/>
                  </a:moveTo>
                  <a:cubicBezTo>
                    <a:pt x="1" y="0"/>
                    <a:pt x="62" y="365"/>
                    <a:pt x="153" y="760"/>
                  </a:cubicBezTo>
                  <a:cubicBezTo>
                    <a:pt x="274" y="1155"/>
                    <a:pt x="396" y="1459"/>
                    <a:pt x="457" y="1459"/>
                  </a:cubicBezTo>
                  <a:cubicBezTo>
                    <a:pt x="487" y="1459"/>
                    <a:pt x="457" y="1095"/>
                    <a:pt x="365" y="699"/>
                  </a:cubicBezTo>
                  <a:cubicBezTo>
                    <a:pt x="244" y="304"/>
                    <a:pt x="122" y="0"/>
                    <a:pt x="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622;p43"/>
            <p:cNvSpPr/>
            <p:nvPr/>
          </p:nvSpPr>
          <p:spPr>
            <a:xfrm>
              <a:off x="5963900" y="4137125"/>
              <a:ext cx="11425" cy="36500"/>
            </a:xfrm>
            <a:custGeom>
              <a:avLst/>
              <a:gdLst/>
              <a:ahLst/>
              <a:cxnLst/>
              <a:rect l="l" t="t" r="r" b="b"/>
              <a:pathLst>
                <a:path w="457" h="1460" extrusionOk="0">
                  <a:moveTo>
                    <a:pt x="61" y="1"/>
                  </a:moveTo>
                  <a:cubicBezTo>
                    <a:pt x="1" y="1"/>
                    <a:pt x="31" y="335"/>
                    <a:pt x="153" y="761"/>
                  </a:cubicBezTo>
                  <a:cubicBezTo>
                    <a:pt x="244" y="1156"/>
                    <a:pt x="365" y="1460"/>
                    <a:pt x="426" y="1460"/>
                  </a:cubicBezTo>
                  <a:cubicBezTo>
                    <a:pt x="457" y="1186"/>
                    <a:pt x="426" y="943"/>
                    <a:pt x="335" y="700"/>
                  </a:cubicBezTo>
                  <a:cubicBezTo>
                    <a:pt x="244" y="305"/>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623;p43"/>
            <p:cNvSpPr/>
            <p:nvPr/>
          </p:nvSpPr>
          <p:spPr>
            <a:xfrm>
              <a:off x="5982150" y="4210075"/>
              <a:ext cx="11425" cy="37250"/>
            </a:xfrm>
            <a:custGeom>
              <a:avLst/>
              <a:gdLst/>
              <a:ahLst/>
              <a:cxnLst/>
              <a:rect l="l" t="t" r="r" b="b"/>
              <a:pathLst>
                <a:path w="457" h="1490" extrusionOk="0">
                  <a:moveTo>
                    <a:pt x="31" y="1"/>
                  </a:moveTo>
                  <a:cubicBezTo>
                    <a:pt x="0" y="1"/>
                    <a:pt x="31" y="365"/>
                    <a:pt x="122" y="761"/>
                  </a:cubicBezTo>
                  <a:cubicBezTo>
                    <a:pt x="213" y="1186"/>
                    <a:pt x="334" y="1490"/>
                    <a:pt x="395" y="1490"/>
                  </a:cubicBezTo>
                  <a:cubicBezTo>
                    <a:pt x="456" y="1460"/>
                    <a:pt x="426" y="1125"/>
                    <a:pt x="304" y="730"/>
                  </a:cubicBezTo>
                  <a:cubicBezTo>
                    <a:pt x="213" y="305"/>
                    <a:pt x="91"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624;p43"/>
            <p:cNvSpPr/>
            <p:nvPr/>
          </p:nvSpPr>
          <p:spPr>
            <a:xfrm>
              <a:off x="5999625" y="4283800"/>
              <a:ext cx="11425" cy="37250"/>
            </a:xfrm>
            <a:custGeom>
              <a:avLst/>
              <a:gdLst/>
              <a:ahLst/>
              <a:cxnLst/>
              <a:rect l="l" t="t" r="r" b="b"/>
              <a:pathLst>
                <a:path w="457" h="1490" extrusionOk="0">
                  <a:moveTo>
                    <a:pt x="31" y="0"/>
                  </a:moveTo>
                  <a:cubicBezTo>
                    <a:pt x="0" y="0"/>
                    <a:pt x="31" y="365"/>
                    <a:pt x="122" y="760"/>
                  </a:cubicBezTo>
                  <a:cubicBezTo>
                    <a:pt x="213" y="1185"/>
                    <a:pt x="335" y="1489"/>
                    <a:pt x="395" y="1489"/>
                  </a:cubicBezTo>
                  <a:cubicBezTo>
                    <a:pt x="456" y="1489"/>
                    <a:pt x="395" y="1125"/>
                    <a:pt x="304" y="729"/>
                  </a:cubicBezTo>
                  <a:cubicBezTo>
                    <a:pt x="213" y="334"/>
                    <a:pt x="91"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625;p43"/>
            <p:cNvSpPr/>
            <p:nvPr/>
          </p:nvSpPr>
          <p:spPr>
            <a:xfrm>
              <a:off x="6016325" y="4358250"/>
              <a:ext cx="11425" cy="36500"/>
            </a:xfrm>
            <a:custGeom>
              <a:avLst/>
              <a:gdLst/>
              <a:ahLst/>
              <a:cxnLst/>
              <a:rect l="l" t="t" r="r" b="b"/>
              <a:pathLst>
                <a:path w="457" h="1460" extrusionOk="0">
                  <a:moveTo>
                    <a:pt x="62" y="1"/>
                  </a:moveTo>
                  <a:cubicBezTo>
                    <a:pt x="1" y="1"/>
                    <a:pt x="31" y="335"/>
                    <a:pt x="123" y="761"/>
                  </a:cubicBezTo>
                  <a:cubicBezTo>
                    <a:pt x="214" y="1156"/>
                    <a:pt x="335" y="1460"/>
                    <a:pt x="396" y="1460"/>
                  </a:cubicBezTo>
                  <a:cubicBezTo>
                    <a:pt x="457" y="1460"/>
                    <a:pt x="426" y="1125"/>
                    <a:pt x="335" y="700"/>
                  </a:cubicBezTo>
                  <a:cubicBezTo>
                    <a:pt x="214" y="305"/>
                    <a:pt x="92" y="1"/>
                    <a:pt x="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626;p43"/>
            <p:cNvSpPr/>
            <p:nvPr/>
          </p:nvSpPr>
          <p:spPr>
            <a:xfrm>
              <a:off x="6033050" y="4432725"/>
              <a:ext cx="6875" cy="18275"/>
            </a:xfrm>
            <a:custGeom>
              <a:avLst/>
              <a:gdLst/>
              <a:ahLst/>
              <a:cxnLst/>
              <a:rect l="l" t="t" r="r" b="b"/>
              <a:pathLst>
                <a:path w="275" h="731" extrusionOk="0">
                  <a:moveTo>
                    <a:pt x="31" y="1"/>
                  </a:moveTo>
                  <a:cubicBezTo>
                    <a:pt x="1" y="1"/>
                    <a:pt x="1" y="153"/>
                    <a:pt x="31" y="365"/>
                  </a:cubicBezTo>
                  <a:cubicBezTo>
                    <a:pt x="92" y="578"/>
                    <a:pt x="153" y="730"/>
                    <a:pt x="213" y="730"/>
                  </a:cubicBezTo>
                  <a:cubicBezTo>
                    <a:pt x="274" y="730"/>
                    <a:pt x="274" y="548"/>
                    <a:pt x="213" y="335"/>
                  </a:cubicBezTo>
                  <a:cubicBezTo>
                    <a:pt x="183" y="122"/>
                    <a:pt x="61"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627;p43"/>
            <p:cNvSpPr/>
            <p:nvPr/>
          </p:nvSpPr>
          <p:spPr>
            <a:xfrm>
              <a:off x="4980600" y="3576325"/>
              <a:ext cx="654300" cy="693800"/>
            </a:xfrm>
            <a:custGeom>
              <a:avLst/>
              <a:gdLst/>
              <a:ahLst/>
              <a:cxnLst/>
              <a:rect l="l" t="t" r="r" b="b"/>
              <a:pathLst>
                <a:path w="26172" h="27752" extrusionOk="0">
                  <a:moveTo>
                    <a:pt x="4894" y="1"/>
                  </a:moveTo>
                  <a:lnTo>
                    <a:pt x="3709" y="92"/>
                  </a:lnTo>
                  <a:lnTo>
                    <a:pt x="457" y="7448"/>
                  </a:lnTo>
                  <a:lnTo>
                    <a:pt x="2463" y="15472"/>
                  </a:lnTo>
                  <a:cubicBezTo>
                    <a:pt x="3526" y="19211"/>
                    <a:pt x="517" y="23983"/>
                    <a:pt x="1" y="27296"/>
                  </a:cubicBezTo>
                  <a:lnTo>
                    <a:pt x="17296" y="27752"/>
                  </a:lnTo>
                  <a:lnTo>
                    <a:pt x="18147" y="16384"/>
                  </a:lnTo>
                  <a:lnTo>
                    <a:pt x="18724" y="21430"/>
                  </a:lnTo>
                  <a:lnTo>
                    <a:pt x="26171" y="22372"/>
                  </a:lnTo>
                  <a:lnTo>
                    <a:pt x="22159" y="8147"/>
                  </a:lnTo>
                  <a:cubicBezTo>
                    <a:pt x="20048" y="149"/>
                    <a:pt x="13284" y="61"/>
                    <a:pt x="12989" y="61"/>
                  </a:cubicBezTo>
                  <a:cubicBezTo>
                    <a:pt x="12983" y="61"/>
                    <a:pt x="12980" y="62"/>
                    <a:pt x="12980" y="62"/>
                  </a:cubicBezTo>
                  <a:lnTo>
                    <a:pt x="489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628;p43"/>
            <p:cNvSpPr/>
            <p:nvPr/>
          </p:nvSpPr>
          <p:spPr>
            <a:xfrm>
              <a:off x="5146250" y="3179675"/>
              <a:ext cx="220400" cy="396675"/>
            </a:xfrm>
            <a:custGeom>
              <a:avLst/>
              <a:gdLst/>
              <a:ahLst/>
              <a:cxnLst/>
              <a:rect l="l" t="t" r="r" b="b"/>
              <a:pathLst>
                <a:path w="8816" h="15867" extrusionOk="0">
                  <a:moveTo>
                    <a:pt x="4195" y="0"/>
                  </a:moveTo>
                  <a:lnTo>
                    <a:pt x="1" y="3769"/>
                  </a:lnTo>
                  <a:lnTo>
                    <a:pt x="62" y="15836"/>
                  </a:lnTo>
                  <a:lnTo>
                    <a:pt x="5928" y="15867"/>
                  </a:lnTo>
                  <a:cubicBezTo>
                    <a:pt x="5806" y="15228"/>
                    <a:pt x="6050" y="12888"/>
                    <a:pt x="6050" y="12888"/>
                  </a:cubicBezTo>
                  <a:cubicBezTo>
                    <a:pt x="6050" y="12888"/>
                    <a:pt x="8512" y="12614"/>
                    <a:pt x="8664" y="10213"/>
                  </a:cubicBezTo>
                  <a:cubicBezTo>
                    <a:pt x="8816" y="7781"/>
                    <a:pt x="8664" y="2189"/>
                    <a:pt x="8664" y="2189"/>
                  </a:cubicBezTo>
                  <a:lnTo>
                    <a:pt x="4195"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629;p43"/>
            <p:cNvSpPr/>
            <p:nvPr/>
          </p:nvSpPr>
          <p:spPr>
            <a:xfrm>
              <a:off x="5327875" y="3327850"/>
              <a:ext cx="18250" cy="15450"/>
            </a:xfrm>
            <a:custGeom>
              <a:avLst/>
              <a:gdLst/>
              <a:ahLst/>
              <a:cxnLst/>
              <a:rect l="l" t="t" r="r" b="b"/>
              <a:pathLst>
                <a:path w="730" h="618" extrusionOk="0">
                  <a:moveTo>
                    <a:pt x="396" y="0"/>
                  </a:moveTo>
                  <a:cubicBezTo>
                    <a:pt x="122" y="0"/>
                    <a:pt x="0" y="335"/>
                    <a:pt x="183" y="517"/>
                  </a:cubicBezTo>
                  <a:cubicBezTo>
                    <a:pt x="243" y="587"/>
                    <a:pt x="322" y="617"/>
                    <a:pt x="401" y="617"/>
                  </a:cubicBezTo>
                  <a:cubicBezTo>
                    <a:pt x="565" y="617"/>
                    <a:pt x="730" y="488"/>
                    <a:pt x="730" y="304"/>
                  </a:cubicBezTo>
                  <a:cubicBezTo>
                    <a:pt x="700" y="122"/>
                    <a:pt x="578"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630;p43"/>
            <p:cNvSpPr/>
            <p:nvPr/>
          </p:nvSpPr>
          <p:spPr>
            <a:xfrm>
              <a:off x="5325600" y="3320250"/>
              <a:ext cx="32700" cy="9975"/>
            </a:xfrm>
            <a:custGeom>
              <a:avLst/>
              <a:gdLst/>
              <a:ahLst/>
              <a:cxnLst/>
              <a:rect l="l" t="t" r="r" b="b"/>
              <a:pathLst>
                <a:path w="1308" h="399" extrusionOk="0">
                  <a:moveTo>
                    <a:pt x="669" y="0"/>
                  </a:moveTo>
                  <a:cubicBezTo>
                    <a:pt x="487" y="0"/>
                    <a:pt x="335" y="31"/>
                    <a:pt x="183" y="152"/>
                  </a:cubicBezTo>
                  <a:cubicBezTo>
                    <a:pt x="61" y="213"/>
                    <a:pt x="0" y="274"/>
                    <a:pt x="31" y="304"/>
                  </a:cubicBezTo>
                  <a:cubicBezTo>
                    <a:pt x="35" y="313"/>
                    <a:pt x="44" y="317"/>
                    <a:pt x="57" y="317"/>
                  </a:cubicBezTo>
                  <a:cubicBezTo>
                    <a:pt x="126" y="317"/>
                    <a:pt x="314" y="210"/>
                    <a:pt x="562" y="210"/>
                  </a:cubicBezTo>
                  <a:cubicBezTo>
                    <a:pt x="587" y="210"/>
                    <a:pt x="612" y="211"/>
                    <a:pt x="639" y="213"/>
                  </a:cubicBezTo>
                  <a:cubicBezTo>
                    <a:pt x="947" y="241"/>
                    <a:pt x="1178" y="399"/>
                    <a:pt x="1236" y="399"/>
                  </a:cubicBezTo>
                  <a:cubicBezTo>
                    <a:pt x="1241" y="399"/>
                    <a:pt x="1244" y="398"/>
                    <a:pt x="1246" y="396"/>
                  </a:cubicBezTo>
                  <a:cubicBezTo>
                    <a:pt x="1307" y="396"/>
                    <a:pt x="1246" y="304"/>
                    <a:pt x="1155" y="213"/>
                  </a:cubicBezTo>
                  <a:cubicBezTo>
                    <a:pt x="1003" y="92"/>
                    <a:pt x="851" y="31"/>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631;p43"/>
            <p:cNvSpPr/>
            <p:nvPr/>
          </p:nvSpPr>
          <p:spPr>
            <a:xfrm>
              <a:off x="5237450" y="3326325"/>
              <a:ext cx="18250" cy="15450"/>
            </a:xfrm>
            <a:custGeom>
              <a:avLst/>
              <a:gdLst/>
              <a:ahLst/>
              <a:cxnLst/>
              <a:rect l="l" t="t" r="r" b="b"/>
              <a:pathLst>
                <a:path w="730" h="618" extrusionOk="0">
                  <a:moveTo>
                    <a:pt x="426" y="1"/>
                  </a:moveTo>
                  <a:cubicBezTo>
                    <a:pt x="122" y="1"/>
                    <a:pt x="0" y="335"/>
                    <a:pt x="183" y="517"/>
                  </a:cubicBezTo>
                  <a:cubicBezTo>
                    <a:pt x="252" y="587"/>
                    <a:pt x="335" y="618"/>
                    <a:pt x="415" y="618"/>
                  </a:cubicBezTo>
                  <a:cubicBezTo>
                    <a:pt x="579" y="618"/>
                    <a:pt x="730" y="489"/>
                    <a:pt x="730" y="305"/>
                  </a:cubicBezTo>
                  <a:cubicBezTo>
                    <a:pt x="730" y="153"/>
                    <a:pt x="578" y="1"/>
                    <a:pt x="4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632;p43"/>
            <p:cNvSpPr/>
            <p:nvPr/>
          </p:nvSpPr>
          <p:spPr>
            <a:xfrm>
              <a:off x="5235175" y="3319300"/>
              <a:ext cx="31925" cy="9425"/>
            </a:xfrm>
            <a:custGeom>
              <a:avLst/>
              <a:gdLst/>
              <a:ahLst/>
              <a:cxnLst/>
              <a:rect l="l" t="t" r="r" b="b"/>
              <a:pathLst>
                <a:path w="1277" h="377" extrusionOk="0">
                  <a:moveTo>
                    <a:pt x="575" y="0"/>
                  </a:moveTo>
                  <a:cubicBezTo>
                    <a:pt x="433" y="0"/>
                    <a:pt x="308" y="55"/>
                    <a:pt x="183" y="130"/>
                  </a:cubicBezTo>
                  <a:cubicBezTo>
                    <a:pt x="61" y="190"/>
                    <a:pt x="0" y="251"/>
                    <a:pt x="31" y="312"/>
                  </a:cubicBezTo>
                  <a:cubicBezTo>
                    <a:pt x="36" y="315"/>
                    <a:pt x="43" y="316"/>
                    <a:pt x="52" y="316"/>
                  </a:cubicBezTo>
                  <a:cubicBezTo>
                    <a:pt x="136" y="316"/>
                    <a:pt x="365" y="190"/>
                    <a:pt x="669" y="190"/>
                  </a:cubicBezTo>
                  <a:cubicBezTo>
                    <a:pt x="978" y="218"/>
                    <a:pt x="1183" y="376"/>
                    <a:pt x="1260" y="376"/>
                  </a:cubicBezTo>
                  <a:cubicBezTo>
                    <a:pt x="1267" y="376"/>
                    <a:pt x="1272" y="375"/>
                    <a:pt x="1277" y="373"/>
                  </a:cubicBezTo>
                  <a:cubicBezTo>
                    <a:pt x="1277" y="342"/>
                    <a:pt x="1246" y="282"/>
                    <a:pt x="1155" y="190"/>
                  </a:cubicBezTo>
                  <a:cubicBezTo>
                    <a:pt x="1034" y="69"/>
                    <a:pt x="851" y="8"/>
                    <a:pt x="669" y="8"/>
                  </a:cubicBezTo>
                  <a:cubicBezTo>
                    <a:pt x="637" y="3"/>
                    <a:pt x="605" y="0"/>
                    <a:pt x="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33;p43"/>
            <p:cNvSpPr/>
            <p:nvPr/>
          </p:nvSpPr>
          <p:spPr>
            <a:xfrm>
              <a:off x="5294450" y="3325575"/>
              <a:ext cx="22800" cy="73525"/>
            </a:xfrm>
            <a:custGeom>
              <a:avLst/>
              <a:gdLst/>
              <a:ahLst/>
              <a:cxnLst/>
              <a:rect l="l" t="t" r="r" b="b"/>
              <a:pathLst>
                <a:path w="912" h="2941" extrusionOk="0">
                  <a:moveTo>
                    <a:pt x="0" y="0"/>
                  </a:moveTo>
                  <a:lnTo>
                    <a:pt x="0" y="0"/>
                  </a:lnTo>
                  <a:cubicBezTo>
                    <a:pt x="122" y="608"/>
                    <a:pt x="274" y="1216"/>
                    <a:pt x="486" y="1794"/>
                  </a:cubicBezTo>
                  <a:lnTo>
                    <a:pt x="730" y="2493"/>
                  </a:lnTo>
                  <a:cubicBezTo>
                    <a:pt x="760" y="2584"/>
                    <a:pt x="790" y="2675"/>
                    <a:pt x="790" y="2766"/>
                  </a:cubicBezTo>
                  <a:cubicBezTo>
                    <a:pt x="760" y="2827"/>
                    <a:pt x="669" y="2827"/>
                    <a:pt x="578" y="2827"/>
                  </a:cubicBezTo>
                  <a:cubicBezTo>
                    <a:pt x="395" y="2827"/>
                    <a:pt x="213" y="2857"/>
                    <a:pt x="30" y="2918"/>
                  </a:cubicBezTo>
                  <a:cubicBezTo>
                    <a:pt x="122" y="2933"/>
                    <a:pt x="213" y="2941"/>
                    <a:pt x="308" y="2941"/>
                  </a:cubicBezTo>
                  <a:cubicBezTo>
                    <a:pt x="403" y="2941"/>
                    <a:pt x="502" y="2933"/>
                    <a:pt x="608" y="2918"/>
                  </a:cubicBezTo>
                  <a:lnTo>
                    <a:pt x="730" y="2918"/>
                  </a:lnTo>
                  <a:cubicBezTo>
                    <a:pt x="790" y="2918"/>
                    <a:pt x="851" y="2857"/>
                    <a:pt x="881" y="2797"/>
                  </a:cubicBezTo>
                  <a:cubicBezTo>
                    <a:pt x="912" y="2675"/>
                    <a:pt x="912" y="2553"/>
                    <a:pt x="851" y="2462"/>
                  </a:cubicBezTo>
                  <a:lnTo>
                    <a:pt x="638" y="1763"/>
                  </a:lnTo>
                  <a:cubicBezTo>
                    <a:pt x="456" y="1155"/>
                    <a:pt x="243" y="578"/>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634;p43"/>
            <p:cNvSpPr/>
            <p:nvPr/>
          </p:nvSpPr>
          <p:spPr>
            <a:xfrm>
              <a:off x="5263275" y="3406125"/>
              <a:ext cx="44875" cy="23250"/>
            </a:xfrm>
            <a:custGeom>
              <a:avLst/>
              <a:gdLst/>
              <a:ahLst/>
              <a:cxnLst/>
              <a:rect l="l" t="t" r="r" b="b"/>
              <a:pathLst>
                <a:path w="1795" h="930" extrusionOk="0">
                  <a:moveTo>
                    <a:pt x="183" y="0"/>
                  </a:moveTo>
                  <a:cubicBezTo>
                    <a:pt x="183" y="0"/>
                    <a:pt x="1" y="578"/>
                    <a:pt x="700" y="851"/>
                  </a:cubicBezTo>
                  <a:cubicBezTo>
                    <a:pt x="815" y="904"/>
                    <a:pt x="936" y="929"/>
                    <a:pt x="1055" y="929"/>
                  </a:cubicBezTo>
                  <a:cubicBezTo>
                    <a:pt x="1343" y="929"/>
                    <a:pt x="1622" y="784"/>
                    <a:pt x="1794" y="547"/>
                  </a:cubicBezTo>
                  <a:cubicBezTo>
                    <a:pt x="1217" y="486"/>
                    <a:pt x="669" y="304"/>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635;p43"/>
            <p:cNvSpPr/>
            <p:nvPr/>
          </p:nvSpPr>
          <p:spPr>
            <a:xfrm>
              <a:off x="5217700" y="3474500"/>
              <a:ext cx="79800" cy="41975"/>
            </a:xfrm>
            <a:custGeom>
              <a:avLst/>
              <a:gdLst/>
              <a:ahLst/>
              <a:cxnLst/>
              <a:rect l="l" t="t" r="r" b="b"/>
              <a:pathLst>
                <a:path w="3192" h="1679" extrusionOk="0">
                  <a:moveTo>
                    <a:pt x="0" y="1"/>
                  </a:moveTo>
                  <a:cubicBezTo>
                    <a:pt x="0" y="1"/>
                    <a:pt x="683" y="1678"/>
                    <a:pt x="2927" y="1678"/>
                  </a:cubicBezTo>
                  <a:cubicBezTo>
                    <a:pt x="3004" y="1678"/>
                    <a:pt x="3081" y="1676"/>
                    <a:pt x="3161" y="1672"/>
                  </a:cubicBezTo>
                  <a:lnTo>
                    <a:pt x="3192" y="1095"/>
                  </a:lnTo>
                  <a:cubicBezTo>
                    <a:pt x="2037" y="1034"/>
                    <a:pt x="942" y="669"/>
                    <a:pt x="0"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636;p43"/>
            <p:cNvSpPr/>
            <p:nvPr/>
          </p:nvSpPr>
          <p:spPr>
            <a:xfrm>
              <a:off x="5046725" y="3136250"/>
              <a:ext cx="335875" cy="349675"/>
            </a:xfrm>
            <a:custGeom>
              <a:avLst/>
              <a:gdLst/>
              <a:ahLst/>
              <a:cxnLst/>
              <a:rect l="l" t="t" r="r" b="b"/>
              <a:pathLst>
                <a:path w="13435" h="13987" extrusionOk="0">
                  <a:moveTo>
                    <a:pt x="6866" y="0"/>
                  </a:moveTo>
                  <a:cubicBezTo>
                    <a:pt x="6739" y="0"/>
                    <a:pt x="6647" y="5"/>
                    <a:pt x="6596" y="5"/>
                  </a:cubicBezTo>
                  <a:cubicBezTo>
                    <a:pt x="6596" y="5"/>
                    <a:pt x="6539" y="1"/>
                    <a:pt x="6437" y="1"/>
                  </a:cubicBezTo>
                  <a:cubicBezTo>
                    <a:pt x="5538" y="1"/>
                    <a:pt x="1110" y="295"/>
                    <a:pt x="182" y="6023"/>
                  </a:cubicBezTo>
                  <a:cubicBezTo>
                    <a:pt x="152" y="6236"/>
                    <a:pt x="91" y="6783"/>
                    <a:pt x="61" y="7239"/>
                  </a:cubicBezTo>
                  <a:cubicBezTo>
                    <a:pt x="61" y="7239"/>
                    <a:pt x="61" y="7269"/>
                    <a:pt x="61" y="7482"/>
                  </a:cubicBezTo>
                  <a:cubicBezTo>
                    <a:pt x="30" y="7695"/>
                    <a:pt x="0" y="7847"/>
                    <a:pt x="0" y="7968"/>
                  </a:cubicBezTo>
                  <a:cubicBezTo>
                    <a:pt x="0" y="9549"/>
                    <a:pt x="456" y="13196"/>
                    <a:pt x="4134" y="13987"/>
                  </a:cubicBezTo>
                  <a:lnTo>
                    <a:pt x="4134" y="8637"/>
                  </a:lnTo>
                  <a:lnTo>
                    <a:pt x="4499" y="8667"/>
                  </a:lnTo>
                  <a:cubicBezTo>
                    <a:pt x="4499" y="8667"/>
                    <a:pt x="7538" y="6996"/>
                    <a:pt x="8298" y="3470"/>
                  </a:cubicBezTo>
                  <a:cubicBezTo>
                    <a:pt x="8420" y="4199"/>
                    <a:pt x="8602" y="5689"/>
                    <a:pt x="8328" y="6631"/>
                  </a:cubicBezTo>
                  <a:lnTo>
                    <a:pt x="12645" y="7330"/>
                  </a:lnTo>
                  <a:cubicBezTo>
                    <a:pt x="13070" y="6357"/>
                    <a:pt x="13131" y="5294"/>
                    <a:pt x="12857" y="4290"/>
                  </a:cubicBezTo>
                  <a:lnTo>
                    <a:pt x="12857" y="4290"/>
                  </a:lnTo>
                  <a:cubicBezTo>
                    <a:pt x="13070" y="4868"/>
                    <a:pt x="13222" y="5476"/>
                    <a:pt x="13253" y="6084"/>
                  </a:cubicBezTo>
                  <a:cubicBezTo>
                    <a:pt x="13344" y="6935"/>
                    <a:pt x="13222" y="7452"/>
                    <a:pt x="13253" y="7452"/>
                  </a:cubicBezTo>
                  <a:cubicBezTo>
                    <a:pt x="13313" y="7360"/>
                    <a:pt x="13344" y="7239"/>
                    <a:pt x="13344" y="7117"/>
                  </a:cubicBezTo>
                  <a:cubicBezTo>
                    <a:pt x="13405" y="6783"/>
                    <a:pt x="13435" y="6418"/>
                    <a:pt x="13405" y="6084"/>
                  </a:cubicBezTo>
                  <a:cubicBezTo>
                    <a:pt x="13374" y="4169"/>
                    <a:pt x="12341" y="2376"/>
                    <a:pt x="10699" y="1342"/>
                  </a:cubicBezTo>
                  <a:cubicBezTo>
                    <a:pt x="8957" y="105"/>
                    <a:pt x="7488" y="0"/>
                    <a:pt x="68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637;p43"/>
            <p:cNvSpPr/>
            <p:nvPr/>
          </p:nvSpPr>
          <p:spPr>
            <a:xfrm>
              <a:off x="4928925" y="3266050"/>
              <a:ext cx="133775" cy="115025"/>
            </a:xfrm>
            <a:custGeom>
              <a:avLst/>
              <a:gdLst/>
              <a:ahLst/>
              <a:cxnLst/>
              <a:rect l="l" t="t" r="r" b="b"/>
              <a:pathLst>
                <a:path w="5351" h="4601" extrusionOk="0">
                  <a:moveTo>
                    <a:pt x="2610" y="1"/>
                  </a:moveTo>
                  <a:cubicBezTo>
                    <a:pt x="1928" y="1"/>
                    <a:pt x="1241" y="233"/>
                    <a:pt x="669" y="709"/>
                  </a:cubicBezTo>
                  <a:cubicBezTo>
                    <a:pt x="426" y="892"/>
                    <a:pt x="213" y="1135"/>
                    <a:pt x="122" y="1439"/>
                  </a:cubicBezTo>
                  <a:cubicBezTo>
                    <a:pt x="1" y="1743"/>
                    <a:pt x="61" y="2047"/>
                    <a:pt x="274" y="2290"/>
                  </a:cubicBezTo>
                  <a:cubicBezTo>
                    <a:pt x="391" y="2424"/>
                    <a:pt x="554" y="2493"/>
                    <a:pt x="718" y="2493"/>
                  </a:cubicBezTo>
                  <a:cubicBezTo>
                    <a:pt x="774" y="2493"/>
                    <a:pt x="831" y="2485"/>
                    <a:pt x="885" y="2468"/>
                  </a:cubicBezTo>
                  <a:lnTo>
                    <a:pt x="885" y="2468"/>
                  </a:lnTo>
                  <a:cubicBezTo>
                    <a:pt x="601" y="2707"/>
                    <a:pt x="545" y="3174"/>
                    <a:pt x="821" y="3475"/>
                  </a:cubicBezTo>
                  <a:cubicBezTo>
                    <a:pt x="963" y="3630"/>
                    <a:pt x="1149" y="3703"/>
                    <a:pt x="1334" y="3703"/>
                  </a:cubicBezTo>
                  <a:cubicBezTo>
                    <a:pt x="1585" y="3703"/>
                    <a:pt x="1836" y="3569"/>
                    <a:pt x="1976" y="3323"/>
                  </a:cubicBezTo>
                  <a:lnTo>
                    <a:pt x="1976" y="3323"/>
                  </a:lnTo>
                  <a:cubicBezTo>
                    <a:pt x="1885" y="3536"/>
                    <a:pt x="1824" y="3779"/>
                    <a:pt x="1855" y="3992"/>
                  </a:cubicBezTo>
                  <a:cubicBezTo>
                    <a:pt x="1855" y="4266"/>
                    <a:pt x="2007" y="4478"/>
                    <a:pt x="2220" y="4570"/>
                  </a:cubicBezTo>
                  <a:cubicBezTo>
                    <a:pt x="2282" y="4591"/>
                    <a:pt x="2347" y="4600"/>
                    <a:pt x="2411" y="4600"/>
                  </a:cubicBezTo>
                  <a:cubicBezTo>
                    <a:pt x="2626" y="4600"/>
                    <a:pt x="2839" y="4490"/>
                    <a:pt x="2979" y="4326"/>
                  </a:cubicBezTo>
                  <a:cubicBezTo>
                    <a:pt x="3162" y="4083"/>
                    <a:pt x="3314" y="3871"/>
                    <a:pt x="3466" y="3597"/>
                  </a:cubicBezTo>
                  <a:cubicBezTo>
                    <a:pt x="3891" y="2989"/>
                    <a:pt x="4590" y="2624"/>
                    <a:pt x="5350" y="2624"/>
                  </a:cubicBezTo>
                  <a:lnTo>
                    <a:pt x="4894" y="1044"/>
                  </a:lnTo>
                  <a:cubicBezTo>
                    <a:pt x="4290" y="355"/>
                    <a:pt x="3453" y="1"/>
                    <a:pt x="26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638;p43"/>
            <p:cNvSpPr/>
            <p:nvPr/>
          </p:nvSpPr>
          <p:spPr>
            <a:xfrm>
              <a:off x="4959325" y="3243300"/>
              <a:ext cx="90450" cy="48100"/>
            </a:xfrm>
            <a:custGeom>
              <a:avLst/>
              <a:gdLst/>
              <a:ahLst/>
              <a:cxnLst/>
              <a:rect l="l" t="t" r="r" b="b"/>
              <a:pathLst>
                <a:path w="3618" h="1924" extrusionOk="0">
                  <a:moveTo>
                    <a:pt x="496" y="1"/>
                  </a:moveTo>
                  <a:cubicBezTo>
                    <a:pt x="321" y="1"/>
                    <a:pt x="151" y="55"/>
                    <a:pt x="1" y="130"/>
                  </a:cubicBezTo>
                  <a:lnTo>
                    <a:pt x="639" y="130"/>
                  </a:lnTo>
                  <a:cubicBezTo>
                    <a:pt x="1125" y="160"/>
                    <a:pt x="1611" y="282"/>
                    <a:pt x="2067" y="525"/>
                  </a:cubicBezTo>
                  <a:cubicBezTo>
                    <a:pt x="2523" y="738"/>
                    <a:pt x="2918" y="1042"/>
                    <a:pt x="3222" y="1437"/>
                  </a:cubicBezTo>
                  <a:cubicBezTo>
                    <a:pt x="3466" y="1741"/>
                    <a:pt x="3587" y="1923"/>
                    <a:pt x="3618" y="1923"/>
                  </a:cubicBezTo>
                  <a:cubicBezTo>
                    <a:pt x="3557" y="1711"/>
                    <a:pt x="3466" y="1528"/>
                    <a:pt x="3344" y="1346"/>
                  </a:cubicBezTo>
                  <a:cubicBezTo>
                    <a:pt x="2740" y="511"/>
                    <a:pt x="1808" y="4"/>
                    <a:pt x="782" y="4"/>
                  </a:cubicBezTo>
                  <a:cubicBezTo>
                    <a:pt x="724" y="4"/>
                    <a:pt x="667" y="5"/>
                    <a:pt x="608" y="8"/>
                  </a:cubicBezTo>
                  <a:cubicBezTo>
                    <a:pt x="571" y="3"/>
                    <a:pt x="533" y="1"/>
                    <a:pt x="4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639;p43"/>
            <p:cNvSpPr/>
            <p:nvPr/>
          </p:nvSpPr>
          <p:spPr>
            <a:xfrm>
              <a:off x="5043675" y="3287575"/>
              <a:ext cx="9150" cy="55500"/>
            </a:xfrm>
            <a:custGeom>
              <a:avLst/>
              <a:gdLst/>
              <a:ahLst/>
              <a:cxnLst/>
              <a:rect l="l" t="t" r="r" b="b"/>
              <a:pathLst>
                <a:path w="366" h="2220" extrusionOk="0">
                  <a:moveTo>
                    <a:pt x="365" y="0"/>
                  </a:moveTo>
                  <a:cubicBezTo>
                    <a:pt x="61" y="700"/>
                    <a:pt x="0" y="1490"/>
                    <a:pt x="152" y="2219"/>
                  </a:cubicBezTo>
                  <a:cubicBezTo>
                    <a:pt x="244" y="1855"/>
                    <a:pt x="274" y="1490"/>
                    <a:pt x="274" y="1125"/>
                  </a:cubicBezTo>
                  <a:cubicBezTo>
                    <a:pt x="365" y="760"/>
                    <a:pt x="365" y="396"/>
                    <a:pt x="36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640;p43"/>
            <p:cNvSpPr/>
            <p:nvPr/>
          </p:nvSpPr>
          <p:spPr>
            <a:xfrm>
              <a:off x="5112825" y="3326225"/>
              <a:ext cx="41050" cy="60050"/>
            </a:xfrm>
            <a:custGeom>
              <a:avLst/>
              <a:gdLst/>
              <a:ahLst/>
              <a:cxnLst/>
              <a:rect l="l" t="t" r="r" b="b"/>
              <a:pathLst>
                <a:path w="1642" h="2402" extrusionOk="0">
                  <a:moveTo>
                    <a:pt x="922" y="1"/>
                  </a:moveTo>
                  <a:cubicBezTo>
                    <a:pt x="766" y="1"/>
                    <a:pt x="608" y="32"/>
                    <a:pt x="456" y="96"/>
                  </a:cubicBezTo>
                  <a:cubicBezTo>
                    <a:pt x="274" y="278"/>
                    <a:pt x="122" y="521"/>
                    <a:pt x="92" y="825"/>
                  </a:cubicBezTo>
                  <a:cubicBezTo>
                    <a:pt x="0" y="1251"/>
                    <a:pt x="92" y="1737"/>
                    <a:pt x="426" y="2102"/>
                  </a:cubicBezTo>
                  <a:cubicBezTo>
                    <a:pt x="606" y="2300"/>
                    <a:pt x="860" y="2402"/>
                    <a:pt x="1120" y="2402"/>
                  </a:cubicBezTo>
                  <a:cubicBezTo>
                    <a:pt x="1299" y="2402"/>
                    <a:pt x="1480" y="2353"/>
                    <a:pt x="1642" y="2254"/>
                  </a:cubicBezTo>
                  <a:lnTo>
                    <a:pt x="1551" y="187"/>
                  </a:lnTo>
                  <a:cubicBezTo>
                    <a:pt x="1356" y="63"/>
                    <a:pt x="1140" y="1"/>
                    <a:pt x="92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641;p43"/>
            <p:cNvSpPr/>
            <p:nvPr/>
          </p:nvSpPr>
          <p:spPr>
            <a:xfrm>
              <a:off x="5117375" y="3338600"/>
              <a:ext cx="26625" cy="35350"/>
            </a:xfrm>
            <a:custGeom>
              <a:avLst/>
              <a:gdLst/>
              <a:ahLst/>
              <a:cxnLst/>
              <a:rect l="l" t="t" r="r" b="b"/>
              <a:pathLst>
                <a:path w="1065" h="1414" extrusionOk="0">
                  <a:moveTo>
                    <a:pt x="901" y="0"/>
                  </a:moveTo>
                  <a:cubicBezTo>
                    <a:pt x="854" y="0"/>
                    <a:pt x="796" y="7"/>
                    <a:pt x="730" y="26"/>
                  </a:cubicBezTo>
                  <a:cubicBezTo>
                    <a:pt x="92" y="209"/>
                    <a:pt x="1" y="1060"/>
                    <a:pt x="609" y="1364"/>
                  </a:cubicBezTo>
                  <a:cubicBezTo>
                    <a:pt x="687" y="1403"/>
                    <a:pt x="759" y="1414"/>
                    <a:pt x="814" y="1414"/>
                  </a:cubicBezTo>
                  <a:cubicBezTo>
                    <a:pt x="888" y="1414"/>
                    <a:pt x="930" y="1394"/>
                    <a:pt x="913" y="1394"/>
                  </a:cubicBezTo>
                  <a:cubicBezTo>
                    <a:pt x="913" y="1333"/>
                    <a:pt x="821" y="1333"/>
                    <a:pt x="670" y="1212"/>
                  </a:cubicBezTo>
                  <a:cubicBezTo>
                    <a:pt x="274" y="938"/>
                    <a:pt x="335" y="361"/>
                    <a:pt x="761" y="148"/>
                  </a:cubicBezTo>
                  <a:cubicBezTo>
                    <a:pt x="913" y="87"/>
                    <a:pt x="1034" y="87"/>
                    <a:pt x="1065" y="57"/>
                  </a:cubicBezTo>
                  <a:cubicBezTo>
                    <a:pt x="1065" y="36"/>
                    <a:pt x="1007" y="0"/>
                    <a:pt x="901"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642;p43"/>
            <p:cNvSpPr/>
            <p:nvPr/>
          </p:nvSpPr>
          <p:spPr>
            <a:xfrm>
              <a:off x="5100675" y="3373450"/>
              <a:ext cx="36500" cy="34350"/>
            </a:xfrm>
            <a:custGeom>
              <a:avLst/>
              <a:gdLst/>
              <a:ahLst/>
              <a:cxnLst/>
              <a:rect l="l" t="t" r="r" b="b"/>
              <a:pathLst>
                <a:path w="1460" h="1374" extrusionOk="0">
                  <a:moveTo>
                    <a:pt x="699" y="0"/>
                  </a:moveTo>
                  <a:cubicBezTo>
                    <a:pt x="486" y="0"/>
                    <a:pt x="304" y="91"/>
                    <a:pt x="213" y="243"/>
                  </a:cubicBezTo>
                  <a:cubicBezTo>
                    <a:pt x="61" y="426"/>
                    <a:pt x="0" y="638"/>
                    <a:pt x="61" y="851"/>
                  </a:cubicBezTo>
                  <a:cubicBezTo>
                    <a:pt x="122" y="1094"/>
                    <a:pt x="334" y="1277"/>
                    <a:pt x="578" y="1368"/>
                  </a:cubicBezTo>
                  <a:cubicBezTo>
                    <a:pt x="612" y="1372"/>
                    <a:pt x="646" y="1374"/>
                    <a:pt x="679" y="1374"/>
                  </a:cubicBezTo>
                  <a:cubicBezTo>
                    <a:pt x="911" y="1374"/>
                    <a:pt x="1117" y="1281"/>
                    <a:pt x="1277" y="1094"/>
                  </a:cubicBezTo>
                  <a:cubicBezTo>
                    <a:pt x="1398" y="942"/>
                    <a:pt x="1459" y="730"/>
                    <a:pt x="1398" y="517"/>
                  </a:cubicBezTo>
                  <a:cubicBezTo>
                    <a:pt x="1368" y="395"/>
                    <a:pt x="1338" y="243"/>
                    <a:pt x="1246" y="152"/>
                  </a:cubicBezTo>
                  <a:cubicBezTo>
                    <a:pt x="1186" y="61"/>
                    <a:pt x="1155" y="31"/>
                    <a:pt x="1155" y="30"/>
                  </a:cubicBezTo>
                  <a:lnTo>
                    <a:pt x="1155" y="30"/>
                  </a:lnTo>
                  <a:cubicBezTo>
                    <a:pt x="1246" y="182"/>
                    <a:pt x="1307" y="334"/>
                    <a:pt x="1368" y="517"/>
                  </a:cubicBezTo>
                  <a:cubicBezTo>
                    <a:pt x="1440" y="968"/>
                    <a:pt x="1073" y="1248"/>
                    <a:pt x="718" y="1248"/>
                  </a:cubicBezTo>
                  <a:cubicBezTo>
                    <a:pt x="475" y="1248"/>
                    <a:pt x="238" y="1117"/>
                    <a:pt x="152" y="821"/>
                  </a:cubicBezTo>
                  <a:cubicBezTo>
                    <a:pt x="91" y="638"/>
                    <a:pt x="122" y="426"/>
                    <a:pt x="243" y="274"/>
                  </a:cubicBezTo>
                  <a:cubicBezTo>
                    <a:pt x="365" y="152"/>
                    <a:pt x="517" y="30"/>
                    <a:pt x="69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643;p43"/>
            <p:cNvSpPr/>
            <p:nvPr/>
          </p:nvSpPr>
          <p:spPr>
            <a:xfrm>
              <a:off x="4922100" y="3577850"/>
              <a:ext cx="221150" cy="345025"/>
            </a:xfrm>
            <a:custGeom>
              <a:avLst/>
              <a:gdLst/>
              <a:ahLst/>
              <a:cxnLst/>
              <a:rect l="l" t="t" r="r" b="b"/>
              <a:pathLst>
                <a:path w="8846" h="13801" extrusionOk="0">
                  <a:moveTo>
                    <a:pt x="6353" y="1"/>
                  </a:moveTo>
                  <a:cubicBezTo>
                    <a:pt x="6353" y="1"/>
                    <a:pt x="2705" y="61"/>
                    <a:pt x="851" y="4864"/>
                  </a:cubicBezTo>
                  <a:cubicBezTo>
                    <a:pt x="0" y="7143"/>
                    <a:pt x="0" y="9636"/>
                    <a:pt x="821" y="11916"/>
                  </a:cubicBezTo>
                  <a:lnTo>
                    <a:pt x="1490" y="13800"/>
                  </a:lnTo>
                  <a:lnTo>
                    <a:pt x="8845" y="11672"/>
                  </a:lnTo>
                  <a:lnTo>
                    <a:pt x="635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644;p43"/>
            <p:cNvSpPr/>
            <p:nvPr/>
          </p:nvSpPr>
          <p:spPr>
            <a:xfrm>
              <a:off x="5408425" y="3752625"/>
              <a:ext cx="52450" cy="307025"/>
            </a:xfrm>
            <a:custGeom>
              <a:avLst/>
              <a:gdLst/>
              <a:ahLst/>
              <a:cxnLst/>
              <a:rect l="l" t="t" r="r" b="b"/>
              <a:pathLst>
                <a:path w="2098" h="12281" extrusionOk="0">
                  <a:moveTo>
                    <a:pt x="0" y="0"/>
                  </a:moveTo>
                  <a:lnTo>
                    <a:pt x="0" y="0"/>
                  </a:lnTo>
                  <a:cubicBezTo>
                    <a:pt x="61" y="152"/>
                    <a:pt x="122" y="335"/>
                    <a:pt x="213" y="456"/>
                  </a:cubicBezTo>
                  <a:lnTo>
                    <a:pt x="851" y="1703"/>
                  </a:lnTo>
                  <a:cubicBezTo>
                    <a:pt x="1155" y="2280"/>
                    <a:pt x="1429" y="2918"/>
                    <a:pt x="1642" y="3557"/>
                  </a:cubicBezTo>
                  <a:cubicBezTo>
                    <a:pt x="1915" y="4347"/>
                    <a:pt x="1946" y="5168"/>
                    <a:pt x="1763" y="5958"/>
                  </a:cubicBezTo>
                  <a:cubicBezTo>
                    <a:pt x="1551" y="6809"/>
                    <a:pt x="1247" y="7630"/>
                    <a:pt x="1064" y="8390"/>
                  </a:cubicBezTo>
                  <a:cubicBezTo>
                    <a:pt x="912" y="9028"/>
                    <a:pt x="791" y="9727"/>
                    <a:pt x="730" y="10396"/>
                  </a:cubicBezTo>
                  <a:cubicBezTo>
                    <a:pt x="699" y="10852"/>
                    <a:pt x="669" y="11308"/>
                    <a:pt x="669" y="11764"/>
                  </a:cubicBezTo>
                  <a:cubicBezTo>
                    <a:pt x="669" y="11946"/>
                    <a:pt x="669" y="12098"/>
                    <a:pt x="699" y="12280"/>
                  </a:cubicBezTo>
                  <a:cubicBezTo>
                    <a:pt x="730" y="12128"/>
                    <a:pt x="760" y="11946"/>
                    <a:pt x="760" y="11764"/>
                  </a:cubicBezTo>
                  <a:cubicBezTo>
                    <a:pt x="760" y="11460"/>
                    <a:pt x="791" y="10973"/>
                    <a:pt x="882" y="10396"/>
                  </a:cubicBezTo>
                  <a:cubicBezTo>
                    <a:pt x="973" y="9727"/>
                    <a:pt x="1095" y="9089"/>
                    <a:pt x="1247" y="8420"/>
                  </a:cubicBezTo>
                  <a:cubicBezTo>
                    <a:pt x="1429" y="7660"/>
                    <a:pt x="1733" y="6870"/>
                    <a:pt x="1946" y="6019"/>
                  </a:cubicBezTo>
                  <a:cubicBezTo>
                    <a:pt x="2067" y="5593"/>
                    <a:pt x="2098" y="5137"/>
                    <a:pt x="2067" y="4712"/>
                  </a:cubicBezTo>
                  <a:cubicBezTo>
                    <a:pt x="2006" y="4286"/>
                    <a:pt x="1946" y="3891"/>
                    <a:pt x="1794" y="3496"/>
                  </a:cubicBezTo>
                  <a:cubicBezTo>
                    <a:pt x="1581" y="2858"/>
                    <a:pt x="1307" y="2219"/>
                    <a:pt x="973" y="1611"/>
                  </a:cubicBezTo>
                  <a:cubicBezTo>
                    <a:pt x="699" y="1125"/>
                    <a:pt x="456" y="700"/>
                    <a:pt x="274" y="426"/>
                  </a:cubicBezTo>
                  <a:cubicBezTo>
                    <a:pt x="213" y="274"/>
                    <a:pt x="122"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645;p43"/>
            <p:cNvSpPr/>
            <p:nvPr/>
          </p:nvSpPr>
          <p:spPr>
            <a:xfrm>
              <a:off x="5143225" y="3541375"/>
              <a:ext cx="155025" cy="36500"/>
            </a:xfrm>
            <a:custGeom>
              <a:avLst/>
              <a:gdLst/>
              <a:ahLst/>
              <a:cxnLst/>
              <a:rect l="l" t="t" r="r" b="b"/>
              <a:pathLst>
                <a:path w="6201" h="1460" extrusionOk="0">
                  <a:moveTo>
                    <a:pt x="0" y="1"/>
                  </a:moveTo>
                  <a:lnTo>
                    <a:pt x="0" y="1460"/>
                  </a:lnTo>
                  <a:lnTo>
                    <a:pt x="6201" y="1460"/>
                  </a:lnTo>
                  <a:lnTo>
                    <a:pt x="620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646;p43"/>
            <p:cNvSpPr/>
            <p:nvPr/>
          </p:nvSpPr>
          <p:spPr>
            <a:xfrm>
              <a:off x="5260250" y="3575575"/>
              <a:ext cx="69925" cy="683150"/>
            </a:xfrm>
            <a:custGeom>
              <a:avLst/>
              <a:gdLst/>
              <a:ahLst/>
              <a:cxnLst/>
              <a:rect l="l" t="t" r="r" b="b"/>
              <a:pathLst>
                <a:path w="2797" h="27326" extrusionOk="0">
                  <a:moveTo>
                    <a:pt x="0" y="0"/>
                  </a:moveTo>
                  <a:cubicBezTo>
                    <a:pt x="0" y="122"/>
                    <a:pt x="0" y="213"/>
                    <a:pt x="31" y="304"/>
                  </a:cubicBezTo>
                  <a:cubicBezTo>
                    <a:pt x="61" y="487"/>
                    <a:pt x="91" y="760"/>
                    <a:pt x="152" y="1095"/>
                  </a:cubicBezTo>
                  <a:cubicBezTo>
                    <a:pt x="243" y="1794"/>
                    <a:pt x="395" y="2766"/>
                    <a:pt x="578" y="3982"/>
                  </a:cubicBezTo>
                  <a:cubicBezTo>
                    <a:pt x="912" y="6444"/>
                    <a:pt x="1338" y="9848"/>
                    <a:pt x="1733" y="13648"/>
                  </a:cubicBezTo>
                  <a:cubicBezTo>
                    <a:pt x="2098" y="17417"/>
                    <a:pt x="2310" y="20852"/>
                    <a:pt x="2493" y="23314"/>
                  </a:cubicBezTo>
                  <a:cubicBezTo>
                    <a:pt x="2553" y="24560"/>
                    <a:pt x="2645" y="25533"/>
                    <a:pt x="2675" y="26262"/>
                  </a:cubicBezTo>
                  <a:cubicBezTo>
                    <a:pt x="2705" y="26596"/>
                    <a:pt x="2705" y="26870"/>
                    <a:pt x="2736" y="27052"/>
                  </a:cubicBezTo>
                  <a:cubicBezTo>
                    <a:pt x="2736" y="27144"/>
                    <a:pt x="2736" y="27235"/>
                    <a:pt x="2766" y="27326"/>
                  </a:cubicBezTo>
                  <a:cubicBezTo>
                    <a:pt x="2797" y="27235"/>
                    <a:pt x="2797" y="27144"/>
                    <a:pt x="2797" y="27052"/>
                  </a:cubicBezTo>
                  <a:cubicBezTo>
                    <a:pt x="2766" y="26840"/>
                    <a:pt x="2766" y="26596"/>
                    <a:pt x="2766" y="26262"/>
                  </a:cubicBezTo>
                  <a:cubicBezTo>
                    <a:pt x="2736" y="25563"/>
                    <a:pt x="2705" y="24560"/>
                    <a:pt x="2645" y="23314"/>
                  </a:cubicBezTo>
                  <a:cubicBezTo>
                    <a:pt x="2523" y="20852"/>
                    <a:pt x="2310" y="17387"/>
                    <a:pt x="1946" y="13618"/>
                  </a:cubicBezTo>
                  <a:cubicBezTo>
                    <a:pt x="1581" y="9848"/>
                    <a:pt x="1094" y="6444"/>
                    <a:pt x="730" y="3982"/>
                  </a:cubicBezTo>
                  <a:cubicBezTo>
                    <a:pt x="517" y="2736"/>
                    <a:pt x="365" y="1763"/>
                    <a:pt x="213" y="1064"/>
                  </a:cubicBezTo>
                  <a:cubicBezTo>
                    <a:pt x="152" y="730"/>
                    <a:pt x="91" y="487"/>
                    <a:pt x="61" y="274"/>
                  </a:cubicBezTo>
                  <a:cubicBezTo>
                    <a:pt x="61" y="183"/>
                    <a:pt x="31"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647;p43"/>
            <p:cNvSpPr/>
            <p:nvPr/>
          </p:nvSpPr>
          <p:spPr>
            <a:xfrm>
              <a:off x="5142450" y="3541375"/>
              <a:ext cx="117050" cy="63100"/>
            </a:xfrm>
            <a:custGeom>
              <a:avLst/>
              <a:gdLst/>
              <a:ahLst/>
              <a:cxnLst/>
              <a:rect l="l" t="t" r="r" b="b"/>
              <a:pathLst>
                <a:path w="4682" h="2524" extrusionOk="0">
                  <a:moveTo>
                    <a:pt x="4560" y="1"/>
                  </a:moveTo>
                  <a:lnTo>
                    <a:pt x="4560" y="1"/>
                  </a:lnTo>
                  <a:cubicBezTo>
                    <a:pt x="4530" y="1"/>
                    <a:pt x="4591" y="396"/>
                    <a:pt x="4560" y="973"/>
                  </a:cubicBezTo>
                  <a:cubicBezTo>
                    <a:pt x="4530" y="1308"/>
                    <a:pt x="4408" y="1642"/>
                    <a:pt x="4195" y="1885"/>
                  </a:cubicBezTo>
                  <a:cubicBezTo>
                    <a:pt x="3945" y="2163"/>
                    <a:pt x="3592" y="2314"/>
                    <a:pt x="3208" y="2314"/>
                  </a:cubicBezTo>
                  <a:cubicBezTo>
                    <a:pt x="3172" y="2314"/>
                    <a:pt x="3137" y="2313"/>
                    <a:pt x="3101" y="2311"/>
                  </a:cubicBezTo>
                  <a:cubicBezTo>
                    <a:pt x="2341" y="2280"/>
                    <a:pt x="1581" y="2098"/>
                    <a:pt x="882" y="1794"/>
                  </a:cubicBezTo>
                  <a:cubicBezTo>
                    <a:pt x="335" y="1551"/>
                    <a:pt x="1" y="1338"/>
                    <a:pt x="1" y="1338"/>
                  </a:cubicBezTo>
                  <a:lnTo>
                    <a:pt x="1" y="1338"/>
                  </a:lnTo>
                  <a:cubicBezTo>
                    <a:pt x="244" y="1581"/>
                    <a:pt x="518" y="1763"/>
                    <a:pt x="822" y="1915"/>
                  </a:cubicBezTo>
                  <a:cubicBezTo>
                    <a:pt x="1521" y="2280"/>
                    <a:pt x="2281" y="2463"/>
                    <a:pt x="3101" y="2523"/>
                  </a:cubicBezTo>
                  <a:cubicBezTo>
                    <a:pt x="3314" y="2523"/>
                    <a:pt x="3557" y="2463"/>
                    <a:pt x="3770" y="2402"/>
                  </a:cubicBezTo>
                  <a:cubicBezTo>
                    <a:pt x="3983" y="2311"/>
                    <a:pt x="4165" y="2189"/>
                    <a:pt x="4317" y="2007"/>
                  </a:cubicBezTo>
                  <a:cubicBezTo>
                    <a:pt x="4560" y="1733"/>
                    <a:pt x="4682" y="1368"/>
                    <a:pt x="4682" y="1004"/>
                  </a:cubicBezTo>
                  <a:cubicBezTo>
                    <a:pt x="4682" y="760"/>
                    <a:pt x="4682" y="517"/>
                    <a:pt x="4621" y="274"/>
                  </a:cubicBezTo>
                  <a:cubicBezTo>
                    <a:pt x="4621" y="183"/>
                    <a:pt x="4591" y="92"/>
                    <a:pt x="45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648;p43"/>
            <p:cNvSpPr/>
            <p:nvPr/>
          </p:nvSpPr>
          <p:spPr>
            <a:xfrm>
              <a:off x="5254175" y="3542125"/>
              <a:ext cx="46375" cy="53725"/>
            </a:xfrm>
            <a:custGeom>
              <a:avLst/>
              <a:gdLst/>
              <a:ahLst/>
              <a:cxnLst/>
              <a:rect l="l" t="t" r="r" b="b"/>
              <a:pathLst>
                <a:path w="1855" h="2149" extrusionOk="0">
                  <a:moveTo>
                    <a:pt x="91" y="1"/>
                  </a:moveTo>
                  <a:cubicBezTo>
                    <a:pt x="30" y="153"/>
                    <a:pt x="0" y="366"/>
                    <a:pt x="30" y="548"/>
                  </a:cubicBezTo>
                  <a:cubicBezTo>
                    <a:pt x="0" y="761"/>
                    <a:pt x="0" y="943"/>
                    <a:pt x="30" y="1156"/>
                  </a:cubicBezTo>
                  <a:cubicBezTo>
                    <a:pt x="30" y="1430"/>
                    <a:pt x="122" y="1673"/>
                    <a:pt x="304" y="1885"/>
                  </a:cubicBezTo>
                  <a:cubicBezTo>
                    <a:pt x="426" y="2007"/>
                    <a:pt x="547" y="2068"/>
                    <a:pt x="699" y="2098"/>
                  </a:cubicBezTo>
                  <a:cubicBezTo>
                    <a:pt x="770" y="2134"/>
                    <a:pt x="842" y="2149"/>
                    <a:pt x="919" y="2149"/>
                  </a:cubicBezTo>
                  <a:cubicBezTo>
                    <a:pt x="974" y="2149"/>
                    <a:pt x="1031" y="2141"/>
                    <a:pt x="1094" y="2129"/>
                  </a:cubicBezTo>
                  <a:cubicBezTo>
                    <a:pt x="1307" y="2068"/>
                    <a:pt x="1489" y="1946"/>
                    <a:pt x="1611" y="1764"/>
                  </a:cubicBezTo>
                  <a:cubicBezTo>
                    <a:pt x="1854" y="1460"/>
                    <a:pt x="1824" y="1217"/>
                    <a:pt x="1793" y="1217"/>
                  </a:cubicBezTo>
                  <a:lnTo>
                    <a:pt x="1793" y="1217"/>
                  </a:lnTo>
                  <a:cubicBezTo>
                    <a:pt x="1733" y="1369"/>
                    <a:pt x="1641" y="1521"/>
                    <a:pt x="1520" y="1673"/>
                  </a:cubicBezTo>
                  <a:cubicBezTo>
                    <a:pt x="1398" y="1794"/>
                    <a:pt x="1246" y="1916"/>
                    <a:pt x="1064" y="1946"/>
                  </a:cubicBezTo>
                  <a:cubicBezTo>
                    <a:pt x="1028" y="1955"/>
                    <a:pt x="995" y="1959"/>
                    <a:pt x="964" y="1959"/>
                  </a:cubicBezTo>
                  <a:cubicBezTo>
                    <a:pt x="889" y="1959"/>
                    <a:pt x="824" y="1937"/>
                    <a:pt x="760" y="1916"/>
                  </a:cubicBezTo>
                  <a:cubicBezTo>
                    <a:pt x="638" y="1885"/>
                    <a:pt x="547" y="1825"/>
                    <a:pt x="486" y="1764"/>
                  </a:cubicBezTo>
                  <a:cubicBezTo>
                    <a:pt x="334" y="1581"/>
                    <a:pt x="243" y="1369"/>
                    <a:pt x="243" y="1126"/>
                  </a:cubicBezTo>
                  <a:cubicBezTo>
                    <a:pt x="182" y="913"/>
                    <a:pt x="182" y="700"/>
                    <a:pt x="182" y="548"/>
                  </a:cubicBezTo>
                  <a:cubicBezTo>
                    <a:pt x="182" y="366"/>
                    <a:pt x="152" y="153"/>
                    <a:pt x="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649;p43"/>
            <p:cNvSpPr/>
            <p:nvPr/>
          </p:nvSpPr>
          <p:spPr>
            <a:xfrm>
              <a:off x="4987450" y="3641675"/>
              <a:ext cx="34200" cy="31950"/>
            </a:xfrm>
            <a:custGeom>
              <a:avLst/>
              <a:gdLst/>
              <a:ahLst/>
              <a:cxnLst/>
              <a:rect l="l" t="t" r="r" b="b"/>
              <a:pathLst>
                <a:path w="1368" h="1278" extrusionOk="0">
                  <a:moveTo>
                    <a:pt x="31" y="1"/>
                  </a:moveTo>
                  <a:lnTo>
                    <a:pt x="31" y="1"/>
                  </a:lnTo>
                  <a:cubicBezTo>
                    <a:pt x="0" y="31"/>
                    <a:pt x="365" y="214"/>
                    <a:pt x="760" y="578"/>
                  </a:cubicBezTo>
                  <a:cubicBezTo>
                    <a:pt x="1125" y="913"/>
                    <a:pt x="1338" y="1277"/>
                    <a:pt x="1368" y="1277"/>
                  </a:cubicBezTo>
                  <a:cubicBezTo>
                    <a:pt x="1246" y="973"/>
                    <a:pt x="1034" y="730"/>
                    <a:pt x="790" y="517"/>
                  </a:cubicBezTo>
                  <a:cubicBezTo>
                    <a:pt x="578" y="305"/>
                    <a:pt x="304" y="122"/>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650;p43"/>
            <p:cNvSpPr/>
            <p:nvPr/>
          </p:nvSpPr>
          <p:spPr>
            <a:xfrm>
              <a:off x="5007200" y="3631800"/>
              <a:ext cx="4575" cy="27375"/>
            </a:xfrm>
            <a:custGeom>
              <a:avLst/>
              <a:gdLst/>
              <a:ahLst/>
              <a:cxnLst/>
              <a:rect l="l" t="t" r="r" b="b"/>
              <a:pathLst>
                <a:path w="183" h="1095" extrusionOk="0">
                  <a:moveTo>
                    <a:pt x="61" y="1"/>
                  </a:moveTo>
                  <a:cubicBezTo>
                    <a:pt x="0" y="183"/>
                    <a:pt x="0" y="365"/>
                    <a:pt x="31" y="578"/>
                  </a:cubicBezTo>
                  <a:cubicBezTo>
                    <a:pt x="31" y="760"/>
                    <a:pt x="61" y="943"/>
                    <a:pt x="152" y="1095"/>
                  </a:cubicBezTo>
                  <a:cubicBezTo>
                    <a:pt x="183" y="1095"/>
                    <a:pt x="122" y="852"/>
                    <a:pt x="122" y="548"/>
                  </a:cubicBezTo>
                  <a:cubicBezTo>
                    <a:pt x="122" y="365"/>
                    <a:pt x="92" y="183"/>
                    <a:pt x="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651;p43"/>
            <p:cNvSpPr/>
            <p:nvPr/>
          </p:nvSpPr>
          <p:spPr>
            <a:xfrm>
              <a:off x="4995050" y="3662950"/>
              <a:ext cx="19000" cy="4150"/>
            </a:xfrm>
            <a:custGeom>
              <a:avLst/>
              <a:gdLst/>
              <a:ahLst/>
              <a:cxnLst/>
              <a:rect l="l" t="t" r="r" b="b"/>
              <a:pathLst>
                <a:path w="760" h="166" extrusionOk="0">
                  <a:moveTo>
                    <a:pt x="760" y="1"/>
                  </a:moveTo>
                  <a:cubicBezTo>
                    <a:pt x="638" y="1"/>
                    <a:pt x="517" y="1"/>
                    <a:pt x="395" y="62"/>
                  </a:cubicBezTo>
                  <a:cubicBezTo>
                    <a:pt x="243" y="62"/>
                    <a:pt x="122" y="92"/>
                    <a:pt x="0" y="153"/>
                  </a:cubicBezTo>
                  <a:cubicBezTo>
                    <a:pt x="45" y="162"/>
                    <a:pt x="87" y="165"/>
                    <a:pt x="127" y="165"/>
                  </a:cubicBezTo>
                  <a:cubicBezTo>
                    <a:pt x="223" y="165"/>
                    <a:pt x="309" y="144"/>
                    <a:pt x="395" y="122"/>
                  </a:cubicBezTo>
                  <a:cubicBezTo>
                    <a:pt x="517" y="122"/>
                    <a:pt x="638" y="62"/>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652;p43"/>
            <p:cNvSpPr/>
            <p:nvPr/>
          </p:nvSpPr>
          <p:spPr>
            <a:xfrm>
              <a:off x="5363600" y="3870400"/>
              <a:ext cx="34975" cy="31200"/>
            </a:xfrm>
            <a:custGeom>
              <a:avLst/>
              <a:gdLst/>
              <a:ahLst/>
              <a:cxnLst/>
              <a:rect l="l" t="t" r="r" b="b"/>
              <a:pathLst>
                <a:path w="1399" h="1248" extrusionOk="0">
                  <a:moveTo>
                    <a:pt x="30" y="1"/>
                  </a:moveTo>
                  <a:cubicBezTo>
                    <a:pt x="0" y="1"/>
                    <a:pt x="395" y="214"/>
                    <a:pt x="760" y="548"/>
                  </a:cubicBezTo>
                  <a:cubicBezTo>
                    <a:pt x="1125" y="913"/>
                    <a:pt x="1368" y="1247"/>
                    <a:pt x="1398" y="1247"/>
                  </a:cubicBezTo>
                  <a:cubicBezTo>
                    <a:pt x="1246" y="973"/>
                    <a:pt x="1064" y="700"/>
                    <a:pt x="821" y="518"/>
                  </a:cubicBezTo>
                  <a:cubicBezTo>
                    <a:pt x="608" y="274"/>
                    <a:pt x="334" y="92"/>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653;p43"/>
            <p:cNvSpPr/>
            <p:nvPr/>
          </p:nvSpPr>
          <p:spPr>
            <a:xfrm>
              <a:off x="5384100" y="3860525"/>
              <a:ext cx="3825" cy="27375"/>
            </a:xfrm>
            <a:custGeom>
              <a:avLst/>
              <a:gdLst/>
              <a:ahLst/>
              <a:cxnLst/>
              <a:rect l="l" t="t" r="r" b="b"/>
              <a:pathLst>
                <a:path w="153" h="1095" extrusionOk="0">
                  <a:moveTo>
                    <a:pt x="31" y="1"/>
                  </a:moveTo>
                  <a:cubicBezTo>
                    <a:pt x="1" y="183"/>
                    <a:pt x="1" y="365"/>
                    <a:pt x="1" y="548"/>
                  </a:cubicBezTo>
                  <a:cubicBezTo>
                    <a:pt x="1" y="730"/>
                    <a:pt x="61" y="913"/>
                    <a:pt x="122" y="1095"/>
                  </a:cubicBezTo>
                  <a:cubicBezTo>
                    <a:pt x="153" y="1095"/>
                    <a:pt x="92" y="852"/>
                    <a:pt x="92" y="548"/>
                  </a:cubicBezTo>
                  <a:cubicBezTo>
                    <a:pt x="92" y="365"/>
                    <a:pt x="92" y="183"/>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654;p43"/>
            <p:cNvSpPr/>
            <p:nvPr/>
          </p:nvSpPr>
          <p:spPr>
            <a:xfrm>
              <a:off x="5371950" y="3891375"/>
              <a:ext cx="19025" cy="4125"/>
            </a:xfrm>
            <a:custGeom>
              <a:avLst/>
              <a:gdLst/>
              <a:ahLst/>
              <a:cxnLst/>
              <a:rect l="l" t="t" r="r" b="b"/>
              <a:pathLst>
                <a:path w="761" h="165" extrusionOk="0">
                  <a:moveTo>
                    <a:pt x="647" y="0"/>
                  </a:moveTo>
                  <a:cubicBezTo>
                    <a:pt x="552" y="0"/>
                    <a:pt x="451" y="22"/>
                    <a:pt x="365" y="43"/>
                  </a:cubicBezTo>
                  <a:cubicBezTo>
                    <a:pt x="244" y="43"/>
                    <a:pt x="122" y="104"/>
                    <a:pt x="0" y="165"/>
                  </a:cubicBezTo>
                  <a:cubicBezTo>
                    <a:pt x="122" y="165"/>
                    <a:pt x="244" y="165"/>
                    <a:pt x="365" y="134"/>
                  </a:cubicBezTo>
                  <a:cubicBezTo>
                    <a:pt x="517" y="104"/>
                    <a:pt x="639" y="74"/>
                    <a:pt x="760" y="13"/>
                  </a:cubicBezTo>
                  <a:cubicBezTo>
                    <a:pt x="725" y="4"/>
                    <a:pt x="686"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655;p43"/>
            <p:cNvSpPr/>
            <p:nvPr/>
          </p:nvSpPr>
          <p:spPr>
            <a:xfrm>
              <a:off x="5038350" y="4193350"/>
              <a:ext cx="34225" cy="31200"/>
            </a:xfrm>
            <a:custGeom>
              <a:avLst/>
              <a:gdLst/>
              <a:ahLst/>
              <a:cxnLst/>
              <a:rect l="l" t="t" r="r" b="b"/>
              <a:pathLst>
                <a:path w="1369" h="1248" extrusionOk="0">
                  <a:moveTo>
                    <a:pt x="1" y="1"/>
                  </a:moveTo>
                  <a:cubicBezTo>
                    <a:pt x="1" y="31"/>
                    <a:pt x="365" y="214"/>
                    <a:pt x="730" y="578"/>
                  </a:cubicBezTo>
                  <a:cubicBezTo>
                    <a:pt x="943" y="791"/>
                    <a:pt x="1156" y="1004"/>
                    <a:pt x="1368" y="1247"/>
                  </a:cubicBezTo>
                  <a:cubicBezTo>
                    <a:pt x="1216" y="974"/>
                    <a:pt x="1034" y="700"/>
                    <a:pt x="791" y="518"/>
                  </a:cubicBezTo>
                  <a:cubicBezTo>
                    <a:pt x="578" y="274"/>
                    <a:pt x="305" y="12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656;p43"/>
            <p:cNvSpPr/>
            <p:nvPr/>
          </p:nvSpPr>
          <p:spPr>
            <a:xfrm>
              <a:off x="5058100" y="4183475"/>
              <a:ext cx="3825" cy="27400"/>
            </a:xfrm>
            <a:custGeom>
              <a:avLst/>
              <a:gdLst/>
              <a:ahLst/>
              <a:cxnLst/>
              <a:rect l="l" t="t" r="r" b="b"/>
              <a:pathLst>
                <a:path w="153" h="1096" extrusionOk="0">
                  <a:moveTo>
                    <a:pt x="31" y="1"/>
                  </a:moveTo>
                  <a:cubicBezTo>
                    <a:pt x="1" y="183"/>
                    <a:pt x="1" y="366"/>
                    <a:pt x="31" y="548"/>
                  </a:cubicBezTo>
                  <a:cubicBezTo>
                    <a:pt x="1" y="730"/>
                    <a:pt x="62" y="943"/>
                    <a:pt x="123" y="1095"/>
                  </a:cubicBezTo>
                  <a:cubicBezTo>
                    <a:pt x="153" y="1095"/>
                    <a:pt x="123" y="852"/>
                    <a:pt x="92" y="548"/>
                  </a:cubicBezTo>
                  <a:cubicBezTo>
                    <a:pt x="92" y="366"/>
                    <a:pt x="92" y="183"/>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657;p43"/>
            <p:cNvSpPr/>
            <p:nvPr/>
          </p:nvSpPr>
          <p:spPr>
            <a:xfrm>
              <a:off x="5045950" y="4214650"/>
              <a:ext cx="19025" cy="3800"/>
            </a:xfrm>
            <a:custGeom>
              <a:avLst/>
              <a:gdLst/>
              <a:ahLst/>
              <a:cxnLst/>
              <a:rect l="l" t="t" r="r" b="b"/>
              <a:pathLst>
                <a:path w="761" h="152" extrusionOk="0">
                  <a:moveTo>
                    <a:pt x="761" y="0"/>
                  </a:moveTo>
                  <a:cubicBezTo>
                    <a:pt x="639" y="0"/>
                    <a:pt x="487" y="0"/>
                    <a:pt x="365" y="30"/>
                  </a:cubicBezTo>
                  <a:cubicBezTo>
                    <a:pt x="244" y="61"/>
                    <a:pt x="122" y="91"/>
                    <a:pt x="1" y="152"/>
                  </a:cubicBezTo>
                  <a:cubicBezTo>
                    <a:pt x="122" y="152"/>
                    <a:pt x="244" y="152"/>
                    <a:pt x="365" y="122"/>
                  </a:cubicBezTo>
                  <a:cubicBezTo>
                    <a:pt x="517" y="122"/>
                    <a:pt x="639" y="61"/>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658;p43"/>
            <p:cNvSpPr/>
            <p:nvPr/>
          </p:nvSpPr>
          <p:spPr>
            <a:xfrm>
              <a:off x="5195650" y="3783725"/>
              <a:ext cx="28150" cy="35800"/>
            </a:xfrm>
            <a:custGeom>
              <a:avLst/>
              <a:gdLst/>
              <a:ahLst/>
              <a:cxnLst/>
              <a:rect l="l" t="t" r="r" b="b"/>
              <a:pathLst>
                <a:path w="1126" h="1432" extrusionOk="0">
                  <a:moveTo>
                    <a:pt x="1121" y="1"/>
                  </a:moveTo>
                  <a:cubicBezTo>
                    <a:pt x="1083" y="1"/>
                    <a:pt x="930" y="354"/>
                    <a:pt x="608" y="763"/>
                  </a:cubicBezTo>
                  <a:cubicBezTo>
                    <a:pt x="305" y="1158"/>
                    <a:pt x="1" y="1401"/>
                    <a:pt x="1" y="1431"/>
                  </a:cubicBezTo>
                  <a:cubicBezTo>
                    <a:pt x="517" y="1097"/>
                    <a:pt x="912" y="580"/>
                    <a:pt x="1125" y="3"/>
                  </a:cubicBezTo>
                  <a:cubicBezTo>
                    <a:pt x="1124" y="2"/>
                    <a:pt x="1123" y="1"/>
                    <a:pt x="1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659;p43"/>
            <p:cNvSpPr/>
            <p:nvPr/>
          </p:nvSpPr>
          <p:spPr>
            <a:xfrm>
              <a:off x="5208575" y="3802275"/>
              <a:ext cx="26625" cy="5300"/>
            </a:xfrm>
            <a:custGeom>
              <a:avLst/>
              <a:gdLst/>
              <a:ahLst/>
              <a:cxnLst/>
              <a:rect l="l" t="t" r="r" b="b"/>
              <a:pathLst>
                <a:path w="1065" h="212" extrusionOk="0">
                  <a:moveTo>
                    <a:pt x="838" y="1"/>
                  </a:moveTo>
                  <a:cubicBezTo>
                    <a:pt x="731" y="1"/>
                    <a:pt x="624" y="15"/>
                    <a:pt x="517" y="51"/>
                  </a:cubicBezTo>
                  <a:cubicBezTo>
                    <a:pt x="335" y="51"/>
                    <a:pt x="152" y="112"/>
                    <a:pt x="0" y="203"/>
                  </a:cubicBezTo>
                  <a:cubicBezTo>
                    <a:pt x="0" y="209"/>
                    <a:pt x="8" y="211"/>
                    <a:pt x="24" y="211"/>
                  </a:cubicBezTo>
                  <a:cubicBezTo>
                    <a:pt x="92" y="211"/>
                    <a:pt x="299" y="161"/>
                    <a:pt x="547" y="112"/>
                  </a:cubicBezTo>
                  <a:cubicBezTo>
                    <a:pt x="730" y="112"/>
                    <a:pt x="912" y="81"/>
                    <a:pt x="1064" y="21"/>
                  </a:cubicBezTo>
                  <a:cubicBezTo>
                    <a:pt x="989" y="8"/>
                    <a:pt x="913" y="1"/>
                    <a:pt x="8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660;p43"/>
            <p:cNvSpPr/>
            <p:nvPr/>
          </p:nvSpPr>
          <p:spPr>
            <a:xfrm>
              <a:off x="5199450" y="3792900"/>
              <a:ext cx="5350" cy="18250"/>
            </a:xfrm>
            <a:custGeom>
              <a:avLst/>
              <a:gdLst/>
              <a:ahLst/>
              <a:cxnLst/>
              <a:rect l="l" t="t" r="r" b="b"/>
              <a:pathLst>
                <a:path w="214" h="730" extrusionOk="0">
                  <a:moveTo>
                    <a:pt x="1" y="0"/>
                  </a:moveTo>
                  <a:cubicBezTo>
                    <a:pt x="1" y="122"/>
                    <a:pt x="31" y="244"/>
                    <a:pt x="61" y="365"/>
                  </a:cubicBezTo>
                  <a:cubicBezTo>
                    <a:pt x="92" y="487"/>
                    <a:pt x="153" y="608"/>
                    <a:pt x="213" y="730"/>
                  </a:cubicBezTo>
                  <a:cubicBezTo>
                    <a:pt x="213" y="608"/>
                    <a:pt x="183" y="456"/>
                    <a:pt x="153" y="365"/>
                  </a:cubicBezTo>
                  <a:cubicBezTo>
                    <a:pt x="122" y="213"/>
                    <a:pt x="61" y="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661;p43"/>
            <p:cNvSpPr/>
            <p:nvPr/>
          </p:nvSpPr>
          <p:spPr>
            <a:xfrm>
              <a:off x="5452500" y="3740925"/>
              <a:ext cx="44850" cy="10300"/>
            </a:xfrm>
            <a:custGeom>
              <a:avLst/>
              <a:gdLst/>
              <a:ahLst/>
              <a:cxnLst/>
              <a:rect l="l" t="t" r="r" b="b"/>
              <a:pathLst>
                <a:path w="1794" h="412" extrusionOk="0">
                  <a:moveTo>
                    <a:pt x="423" y="1"/>
                  </a:moveTo>
                  <a:cubicBezTo>
                    <a:pt x="280" y="1"/>
                    <a:pt x="137" y="16"/>
                    <a:pt x="0" y="43"/>
                  </a:cubicBezTo>
                  <a:cubicBezTo>
                    <a:pt x="0" y="43"/>
                    <a:pt x="395" y="43"/>
                    <a:pt x="912" y="134"/>
                  </a:cubicBezTo>
                  <a:cubicBezTo>
                    <a:pt x="1390" y="247"/>
                    <a:pt x="1738" y="411"/>
                    <a:pt x="1788" y="411"/>
                  </a:cubicBezTo>
                  <a:cubicBezTo>
                    <a:pt x="1792" y="411"/>
                    <a:pt x="1794" y="410"/>
                    <a:pt x="1794" y="408"/>
                  </a:cubicBezTo>
                  <a:cubicBezTo>
                    <a:pt x="1550" y="225"/>
                    <a:pt x="1247" y="134"/>
                    <a:pt x="943" y="73"/>
                  </a:cubicBezTo>
                  <a:cubicBezTo>
                    <a:pt x="775" y="23"/>
                    <a:pt x="599" y="1"/>
                    <a:pt x="4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662;p43"/>
            <p:cNvSpPr/>
            <p:nvPr/>
          </p:nvSpPr>
          <p:spPr>
            <a:xfrm>
              <a:off x="5465425" y="3723000"/>
              <a:ext cx="15975" cy="22050"/>
            </a:xfrm>
            <a:custGeom>
              <a:avLst/>
              <a:gdLst/>
              <a:ahLst/>
              <a:cxnLst/>
              <a:rect l="l" t="t" r="r" b="b"/>
              <a:pathLst>
                <a:path w="639" h="882" extrusionOk="0">
                  <a:moveTo>
                    <a:pt x="0" y="0"/>
                  </a:moveTo>
                  <a:cubicBezTo>
                    <a:pt x="61" y="152"/>
                    <a:pt x="152" y="334"/>
                    <a:pt x="274" y="486"/>
                  </a:cubicBezTo>
                  <a:cubicBezTo>
                    <a:pt x="334" y="638"/>
                    <a:pt x="486" y="790"/>
                    <a:pt x="638" y="882"/>
                  </a:cubicBezTo>
                  <a:cubicBezTo>
                    <a:pt x="638" y="851"/>
                    <a:pt x="486" y="699"/>
                    <a:pt x="334" y="426"/>
                  </a:cubicBezTo>
                  <a:cubicBezTo>
                    <a:pt x="243" y="274"/>
                    <a:pt x="122" y="12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663;p43"/>
            <p:cNvSpPr/>
            <p:nvPr/>
          </p:nvSpPr>
          <p:spPr>
            <a:xfrm>
              <a:off x="5471500" y="3746550"/>
              <a:ext cx="14450" cy="12950"/>
            </a:xfrm>
            <a:custGeom>
              <a:avLst/>
              <a:gdLst/>
              <a:ahLst/>
              <a:cxnLst/>
              <a:rect l="l" t="t" r="r" b="b"/>
              <a:pathLst>
                <a:path w="578" h="518" extrusionOk="0">
                  <a:moveTo>
                    <a:pt x="578" y="0"/>
                  </a:moveTo>
                  <a:lnTo>
                    <a:pt x="578" y="0"/>
                  </a:lnTo>
                  <a:cubicBezTo>
                    <a:pt x="456" y="61"/>
                    <a:pt x="365" y="122"/>
                    <a:pt x="274" y="213"/>
                  </a:cubicBezTo>
                  <a:cubicBezTo>
                    <a:pt x="122" y="365"/>
                    <a:pt x="0" y="517"/>
                    <a:pt x="0" y="517"/>
                  </a:cubicBezTo>
                  <a:cubicBezTo>
                    <a:pt x="122" y="456"/>
                    <a:pt x="243" y="395"/>
                    <a:pt x="304" y="274"/>
                  </a:cubicBezTo>
                  <a:cubicBezTo>
                    <a:pt x="487" y="152"/>
                    <a:pt x="578" y="0"/>
                    <a:pt x="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664;p43"/>
            <p:cNvSpPr/>
            <p:nvPr/>
          </p:nvSpPr>
          <p:spPr>
            <a:xfrm>
              <a:off x="5159175" y="3645425"/>
              <a:ext cx="28150" cy="35800"/>
            </a:xfrm>
            <a:custGeom>
              <a:avLst/>
              <a:gdLst/>
              <a:ahLst/>
              <a:cxnLst/>
              <a:rect l="l" t="t" r="r" b="b"/>
              <a:pathLst>
                <a:path w="1126" h="1432" extrusionOk="0">
                  <a:moveTo>
                    <a:pt x="1121" y="1"/>
                  </a:moveTo>
                  <a:cubicBezTo>
                    <a:pt x="1083" y="1"/>
                    <a:pt x="931" y="354"/>
                    <a:pt x="639" y="763"/>
                  </a:cubicBezTo>
                  <a:cubicBezTo>
                    <a:pt x="305" y="1158"/>
                    <a:pt x="1" y="1401"/>
                    <a:pt x="1" y="1431"/>
                  </a:cubicBezTo>
                  <a:cubicBezTo>
                    <a:pt x="274" y="1279"/>
                    <a:pt x="517" y="1067"/>
                    <a:pt x="700" y="823"/>
                  </a:cubicBezTo>
                  <a:cubicBezTo>
                    <a:pt x="882" y="580"/>
                    <a:pt x="1034" y="307"/>
                    <a:pt x="1125" y="3"/>
                  </a:cubicBezTo>
                  <a:cubicBezTo>
                    <a:pt x="1124" y="2"/>
                    <a:pt x="1123" y="1"/>
                    <a:pt x="1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665;p43"/>
            <p:cNvSpPr/>
            <p:nvPr/>
          </p:nvSpPr>
          <p:spPr>
            <a:xfrm>
              <a:off x="5172100" y="3664475"/>
              <a:ext cx="27375" cy="5350"/>
            </a:xfrm>
            <a:custGeom>
              <a:avLst/>
              <a:gdLst/>
              <a:ahLst/>
              <a:cxnLst/>
              <a:rect l="l" t="t" r="r" b="b"/>
              <a:pathLst>
                <a:path w="1095" h="214" extrusionOk="0">
                  <a:moveTo>
                    <a:pt x="1095" y="1"/>
                  </a:moveTo>
                  <a:cubicBezTo>
                    <a:pt x="882" y="1"/>
                    <a:pt x="699" y="1"/>
                    <a:pt x="517" y="31"/>
                  </a:cubicBezTo>
                  <a:cubicBezTo>
                    <a:pt x="335" y="31"/>
                    <a:pt x="152" y="92"/>
                    <a:pt x="0" y="213"/>
                  </a:cubicBezTo>
                  <a:cubicBezTo>
                    <a:pt x="0" y="213"/>
                    <a:pt x="243" y="153"/>
                    <a:pt x="547" y="122"/>
                  </a:cubicBezTo>
                  <a:cubicBezTo>
                    <a:pt x="730" y="92"/>
                    <a:pt x="912" y="61"/>
                    <a:pt x="1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666;p43"/>
            <p:cNvSpPr/>
            <p:nvPr/>
          </p:nvSpPr>
          <p:spPr>
            <a:xfrm>
              <a:off x="5162975" y="3654600"/>
              <a:ext cx="5350" cy="19025"/>
            </a:xfrm>
            <a:custGeom>
              <a:avLst/>
              <a:gdLst/>
              <a:ahLst/>
              <a:cxnLst/>
              <a:rect l="l" t="t" r="r" b="b"/>
              <a:pathLst>
                <a:path w="214" h="761" extrusionOk="0">
                  <a:moveTo>
                    <a:pt x="1" y="0"/>
                  </a:moveTo>
                  <a:cubicBezTo>
                    <a:pt x="1" y="152"/>
                    <a:pt x="31" y="274"/>
                    <a:pt x="61" y="396"/>
                  </a:cubicBezTo>
                  <a:cubicBezTo>
                    <a:pt x="92" y="517"/>
                    <a:pt x="153" y="639"/>
                    <a:pt x="213" y="760"/>
                  </a:cubicBezTo>
                  <a:cubicBezTo>
                    <a:pt x="213" y="608"/>
                    <a:pt x="213" y="487"/>
                    <a:pt x="153" y="365"/>
                  </a:cubicBezTo>
                  <a:cubicBezTo>
                    <a:pt x="122" y="244"/>
                    <a:pt x="92" y="12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667;p43"/>
            <p:cNvSpPr/>
            <p:nvPr/>
          </p:nvSpPr>
          <p:spPr>
            <a:xfrm>
              <a:off x="5504925" y="3898525"/>
              <a:ext cx="28150" cy="36500"/>
            </a:xfrm>
            <a:custGeom>
              <a:avLst/>
              <a:gdLst/>
              <a:ahLst/>
              <a:cxnLst/>
              <a:rect l="l" t="t" r="r" b="b"/>
              <a:pathLst>
                <a:path w="1126" h="1460" extrusionOk="0">
                  <a:moveTo>
                    <a:pt x="1125" y="0"/>
                  </a:moveTo>
                  <a:cubicBezTo>
                    <a:pt x="1095" y="0"/>
                    <a:pt x="912" y="365"/>
                    <a:pt x="609" y="791"/>
                  </a:cubicBezTo>
                  <a:cubicBezTo>
                    <a:pt x="305" y="1186"/>
                    <a:pt x="1" y="1429"/>
                    <a:pt x="1" y="1459"/>
                  </a:cubicBezTo>
                  <a:cubicBezTo>
                    <a:pt x="274" y="1307"/>
                    <a:pt x="487" y="1064"/>
                    <a:pt x="669" y="821"/>
                  </a:cubicBezTo>
                  <a:cubicBezTo>
                    <a:pt x="882" y="578"/>
                    <a:pt x="1034" y="304"/>
                    <a:pt x="1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668;p43"/>
            <p:cNvSpPr/>
            <p:nvPr/>
          </p:nvSpPr>
          <p:spPr>
            <a:xfrm>
              <a:off x="5517075" y="3917775"/>
              <a:ext cx="27400" cy="5250"/>
            </a:xfrm>
            <a:custGeom>
              <a:avLst/>
              <a:gdLst/>
              <a:ahLst/>
              <a:cxnLst/>
              <a:rect l="l" t="t" r="r" b="b"/>
              <a:pathLst>
                <a:path w="1096" h="210" extrusionOk="0">
                  <a:moveTo>
                    <a:pt x="869" y="1"/>
                  </a:moveTo>
                  <a:cubicBezTo>
                    <a:pt x="762" y="1"/>
                    <a:pt x="655" y="16"/>
                    <a:pt x="548" y="51"/>
                  </a:cubicBezTo>
                  <a:cubicBezTo>
                    <a:pt x="366" y="51"/>
                    <a:pt x="183" y="112"/>
                    <a:pt x="1" y="203"/>
                  </a:cubicBezTo>
                  <a:cubicBezTo>
                    <a:pt x="5" y="207"/>
                    <a:pt x="13" y="209"/>
                    <a:pt x="24" y="209"/>
                  </a:cubicBezTo>
                  <a:cubicBezTo>
                    <a:pt x="93" y="209"/>
                    <a:pt x="287" y="138"/>
                    <a:pt x="548" y="112"/>
                  </a:cubicBezTo>
                  <a:cubicBezTo>
                    <a:pt x="730" y="112"/>
                    <a:pt x="913" y="51"/>
                    <a:pt x="1095" y="21"/>
                  </a:cubicBezTo>
                  <a:cubicBezTo>
                    <a:pt x="1020" y="8"/>
                    <a:pt x="944"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669;p43"/>
            <p:cNvSpPr/>
            <p:nvPr/>
          </p:nvSpPr>
          <p:spPr>
            <a:xfrm>
              <a:off x="5508725" y="3908400"/>
              <a:ext cx="5350" cy="18275"/>
            </a:xfrm>
            <a:custGeom>
              <a:avLst/>
              <a:gdLst/>
              <a:ahLst/>
              <a:cxnLst/>
              <a:rect l="l" t="t" r="r" b="b"/>
              <a:pathLst>
                <a:path w="214" h="731" extrusionOk="0">
                  <a:moveTo>
                    <a:pt x="1" y="1"/>
                  </a:moveTo>
                  <a:cubicBezTo>
                    <a:pt x="1" y="122"/>
                    <a:pt x="1" y="244"/>
                    <a:pt x="61" y="365"/>
                  </a:cubicBezTo>
                  <a:cubicBezTo>
                    <a:pt x="92" y="487"/>
                    <a:pt x="122" y="608"/>
                    <a:pt x="213" y="730"/>
                  </a:cubicBezTo>
                  <a:cubicBezTo>
                    <a:pt x="213" y="608"/>
                    <a:pt x="183" y="457"/>
                    <a:pt x="122" y="335"/>
                  </a:cubicBezTo>
                  <a:cubicBezTo>
                    <a:pt x="122" y="213"/>
                    <a:pt x="61" y="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670;p43"/>
            <p:cNvSpPr/>
            <p:nvPr/>
          </p:nvSpPr>
          <p:spPr>
            <a:xfrm>
              <a:off x="5343825" y="3643150"/>
              <a:ext cx="28150" cy="36550"/>
            </a:xfrm>
            <a:custGeom>
              <a:avLst/>
              <a:gdLst/>
              <a:ahLst/>
              <a:cxnLst/>
              <a:rect l="l" t="t" r="r" b="b"/>
              <a:pathLst>
                <a:path w="1126" h="1462" extrusionOk="0">
                  <a:moveTo>
                    <a:pt x="1122" y="1"/>
                  </a:moveTo>
                  <a:cubicBezTo>
                    <a:pt x="1084" y="1"/>
                    <a:pt x="932" y="382"/>
                    <a:pt x="639" y="762"/>
                  </a:cubicBezTo>
                  <a:cubicBezTo>
                    <a:pt x="305" y="1188"/>
                    <a:pt x="1" y="1431"/>
                    <a:pt x="1" y="1462"/>
                  </a:cubicBezTo>
                  <a:cubicBezTo>
                    <a:pt x="517" y="1127"/>
                    <a:pt x="913" y="610"/>
                    <a:pt x="1125" y="3"/>
                  </a:cubicBezTo>
                  <a:cubicBezTo>
                    <a:pt x="1124" y="1"/>
                    <a:pt x="1123" y="1"/>
                    <a:pt x="11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671;p43"/>
            <p:cNvSpPr/>
            <p:nvPr/>
          </p:nvSpPr>
          <p:spPr>
            <a:xfrm>
              <a:off x="5356750" y="3662200"/>
              <a:ext cx="26625" cy="5500"/>
            </a:xfrm>
            <a:custGeom>
              <a:avLst/>
              <a:gdLst/>
              <a:ahLst/>
              <a:cxnLst/>
              <a:rect l="l" t="t" r="r" b="b"/>
              <a:pathLst>
                <a:path w="1065" h="220" extrusionOk="0">
                  <a:moveTo>
                    <a:pt x="1064" y="0"/>
                  </a:moveTo>
                  <a:cubicBezTo>
                    <a:pt x="882" y="0"/>
                    <a:pt x="700" y="0"/>
                    <a:pt x="517" y="31"/>
                  </a:cubicBezTo>
                  <a:cubicBezTo>
                    <a:pt x="335" y="61"/>
                    <a:pt x="152" y="122"/>
                    <a:pt x="0" y="213"/>
                  </a:cubicBezTo>
                  <a:cubicBezTo>
                    <a:pt x="0" y="217"/>
                    <a:pt x="5" y="219"/>
                    <a:pt x="14" y="219"/>
                  </a:cubicBezTo>
                  <a:cubicBezTo>
                    <a:pt x="70" y="219"/>
                    <a:pt x="286" y="148"/>
                    <a:pt x="548" y="122"/>
                  </a:cubicBezTo>
                  <a:cubicBezTo>
                    <a:pt x="730" y="92"/>
                    <a:pt x="912" y="61"/>
                    <a:pt x="1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672;p43"/>
            <p:cNvSpPr/>
            <p:nvPr/>
          </p:nvSpPr>
          <p:spPr>
            <a:xfrm>
              <a:off x="5347625" y="3653075"/>
              <a:ext cx="5350" cy="18275"/>
            </a:xfrm>
            <a:custGeom>
              <a:avLst/>
              <a:gdLst/>
              <a:ahLst/>
              <a:cxnLst/>
              <a:rect l="l" t="t" r="r" b="b"/>
              <a:pathLst>
                <a:path w="214" h="731" extrusionOk="0">
                  <a:moveTo>
                    <a:pt x="1" y="1"/>
                  </a:moveTo>
                  <a:cubicBezTo>
                    <a:pt x="1" y="122"/>
                    <a:pt x="31" y="244"/>
                    <a:pt x="62" y="365"/>
                  </a:cubicBezTo>
                  <a:cubicBezTo>
                    <a:pt x="92" y="487"/>
                    <a:pt x="153" y="609"/>
                    <a:pt x="213" y="730"/>
                  </a:cubicBezTo>
                  <a:cubicBezTo>
                    <a:pt x="213" y="609"/>
                    <a:pt x="183" y="457"/>
                    <a:pt x="153" y="335"/>
                  </a:cubicBezTo>
                  <a:cubicBezTo>
                    <a:pt x="122" y="213"/>
                    <a:pt x="62" y="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673;p43"/>
            <p:cNvSpPr/>
            <p:nvPr/>
          </p:nvSpPr>
          <p:spPr>
            <a:xfrm>
              <a:off x="5207050" y="3943925"/>
              <a:ext cx="46375" cy="4175"/>
            </a:xfrm>
            <a:custGeom>
              <a:avLst/>
              <a:gdLst/>
              <a:ahLst/>
              <a:cxnLst/>
              <a:rect l="l" t="t" r="r" b="b"/>
              <a:pathLst>
                <a:path w="1855" h="167" extrusionOk="0">
                  <a:moveTo>
                    <a:pt x="928" y="1"/>
                  </a:moveTo>
                  <a:cubicBezTo>
                    <a:pt x="616" y="1"/>
                    <a:pt x="304" y="54"/>
                    <a:pt x="1" y="160"/>
                  </a:cubicBezTo>
                  <a:cubicBezTo>
                    <a:pt x="5" y="164"/>
                    <a:pt x="17" y="166"/>
                    <a:pt x="35" y="166"/>
                  </a:cubicBezTo>
                  <a:cubicBezTo>
                    <a:pt x="146" y="166"/>
                    <a:pt x="500" y="99"/>
                    <a:pt x="943" y="99"/>
                  </a:cubicBezTo>
                  <a:cubicBezTo>
                    <a:pt x="1360" y="99"/>
                    <a:pt x="1732" y="166"/>
                    <a:pt x="1830" y="166"/>
                  </a:cubicBezTo>
                  <a:cubicBezTo>
                    <a:pt x="1846" y="166"/>
                    <a:pt x="1855" y="164"/>
                    <a:pt x="1855" y="160"/>
                  </a:cubicBezTo>
                  <a:cubicBezTo>
                    <a:pt x="1551" y="54"/>
                    <a:pt x="1239" y="1"/>
                    <a:pt x="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674;p43"/>
            <p:cNvSpPr/>
            <p:nvPr/>
          </p:nvSpPr>
          <p:spPr>
            <a:xfrm>
              <a:off x="5214650" y="3927400"/>
              <a:ext cx="21300" cy="18250"/>
            </a:xfrm>
            <a:custGeom>
              <a:avLst/>
              <a:gdLst/>
              <a:ahLst/>
              <a:cxnLst/>
              <a:rect l="l" t="t" r="r" b="b"/>
              <a:pathLst>
                <a:path w="852" h="730" extrusionOk="0">
                  <a:moveTo>
                    <a:pt x="0" y="0"/>
                  </a:moveTo>
                  <a:lnTo>
                    <a:pt x="0" y="0"/>
                  </a:lnTo>
                  <a:cubicBezTo>
                    <a:pt x="122" y="152"/>
                    <a:pt x="244" y="274"/>
                    <a:pt x="396" y="396"/>
                  </a:cubicBezTo>
                  <a:cubicBezTo>
                    <a:pt x="517" y="548"/>
                    <a:pt x="669" y="639"/>
                    <a:pt x="852" y="730"/>
                  </a:cubicBezTo>
                  <a:cubicBezTo>
                    <a:pt x="852" y="700"/>
                    <a:pt x="669" y="548"/>
                    <a:pt x="426" y="335"/>
                  </a:cubicBezTo>
                  <a:cubicBezTo>
                    <a:pt x="304" y="213"/>
                    <a:pt x="152" y="9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675;p43"/>
            <p:cNvSpPr/>
            <p:nvPr/>
          </p:nvSpPr>
          <p:spPr>
            <a:xfrm>
              <a:off x="5229850" y="3945625"/>
              <a:ext cx="11425" cy="16000"/>
            </a:xfrm>
            <a:custGeom>
              <a:avLst/>
              <a:gdLst/>
              <a:ahLst/>
              <a:cxnLst/>
              <a:rect l="l" t="t" r="r" b="b"/>
              <a:pathLst>
                <a:path w="457" h="640" extrusionOk="0">
                  <a:moveTo>
                    <a:pt x="456" y="1"/>
                  </a:moveTo>
                  <a:cubicBezTo>
                    <a:pt x="426" y="1"/>
                    <a:pt x="304" y="123"/>
                    <a:pt x="183" y="305"/>
                  </a:cubicBezTo>
                  <a:cubicBezTo>
                    <a:pt x="61" y="457"/>
                    <a:pt x="0" y="639"/>
                    <a:pt x="0" y="639"/>
                  </a:cubicBezTo>
                  <a:cubicBezTo>
                    <a:pt x="92" y="548"/>
                    <a:pt x="183" y="457"/>
                    <a:pt x="244" y="335"/>
                  </a:cubicBezTo>
                  <a:cubicBezTo>
                    <a:pt x="335" y="244"/>
                    <a:pt x="396" y="123"/>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676;p43"/>
            <p:cNvSpPr/>
            <p:nvPr/>
          </p:nvSpPr>
          <p:spPr>
            <a:xfrm>
              <a:off x="5307350" y="3787700"/>
              <a:ext cx="12200" cy="11450"/>
            </a:xfrm>
            <a:custGeom>
              <a:avLst/>
              <a:gdLst/>
              <a:ahLst/>
              <a:cxnLst/>
              <a:rect l="l" t="t" r="r" b="b"/>
              <a:pathLst>
                <a:path w="488" h="458" extrusionOk="0">
                  <a:moveTo>
                    <a:pt x="240" y="98"/>
                  </a:moveTo>
                  <a:lnTo>
                    <a:pt x="240" y="98"/>
                  </a:lnTo>
                  <a:cubicBezTo>
                    <a:pt x="250" y="109"/>
                    <a:pt x="262" y="123"/>
                    <a:pt x="274" y="148"/>
                  </a:cubicBezTo>
                  <a:cubicBezTo>
                    <a:pt x="335" y="178"/>
                    <a:pt x="274" y="208"/>
                    <a:pt x="244" y="239"/>
                  </a:cubicBezTo>
                  <a:cubicBezTo>
                    <a:pt x="240" y="243"/>
                    <a:pt x="235" y="245"/>
                    <a:pt x="231" y="245"/>
                  </a:cubicBezTo>
                  <a:cubicBezTo>
                    <a:pt x="206" y="245"/>
                    <a:pt x="183" y="174"/>
                    <a:pt x="183" y="148"/>
                  </a:cubicBezTo>
                  <a:lnTo>
                    <a:pt x="122" y="148"/>
                  </a:lnTo>
                  <a:cubicBezTo>
                    <a:pt x="183" y="148"/>
                    <a:pt x="244" y="148"/>
                    <a:pt x="244" y="117"/>
                  </a:cubicBezTo>
                  <a:cubicBezTo>
                    <a:pt x="244" y="111"/>
                    <a:pt x="243" y="105"/>
                    <a:pt x="240" y="98"/>
                  </a:cubicBezTo>
                  <a:close/>
                  <a:moveTo>
                    <a:pt x="290" y="0"/>
                  </a:moveTo>
                  <a:cubicBezTo>
                    <a:pt x="242" y="0"/>
                    <a:pt x="214" y="36"/>
                    <a:pt x="214" y="56"/>
                  </a:cubicBezTo>
                  <a:cubicBezTo>
                    <a:pt x="214" y="60"/>
                    <a:pt x="214" y="63"/>
                    <a:pt x="215" y="66"/>
                  </a:cubicBezTo>
                  <a:lnTo>
                    <a:pt x="215" y="66"/>
                  </a:lnTo>
                  <a:cubicBezTo>
                    <a:pt x="200" y="52"/>
                    <a:pt x="179" y="39"/>
                    <a:pt x="153" y="26"/>
                  </a:cubicBezTo>
                  <a:lnTo>
                    <a:pt x="122" y="26"/>
                  </a:lnTo>
                  <a:lnTo>
                    <a:pt x="92" y="56"/>
                  </a:lnTo>
                  <a:cubicBezTo>
                    <a:pt x="31" y="117"/>
                    <a:pt x="1" y="208"/>
                    <a:pt x="31" y="269"/>
                  </a:cubicBezTo>
                  <a:cubicBezTo>
                    <a:pt x="58" y="375"/>
                    <a:pt x="130" y="458"/>
                    <a:pt x="228" y="458"/>
                  </a:cubicBezTo>
                  <a:cubicBezTo>
                    <a:pt x="243" y="458"/>
                    <a:pt x="258" y="456"/>
                    <a:pt x="274" y="452"/>
                  </a:cubicBezTo>
                  <a:cubicBezTo>
                    <a:pt x="396" y="421"/>
                    <a:pt x="457" y="330"/>
                    <a:pt x="487" y="239"/>
                  </a:cubicBezTo>
                  <a:cubicBezTo>
                    <a:pt x="487" y="148"/>
                    <a:pt x="457" y="87"/>
                    <a:pt x="365" y="26"/>
                  </a:cubicBezTo>
                  <a:cubicBezTo>
                    <a:pt x="337" y="7"/>
                    <a:pt x="312" y="0"/>
                    <a:pt x="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677;p43"/>
            <p:cNvSpPr/>
            <p:nvPr/>
          </p:nvSpPr>
          <p:spPr>
            <a:xfrm>
              <a:off x="5316675" y="3915350"/>
              <a:ext cx="13500" cy="11375"/>
            </a:xfrm>
            <a:custGeom>
              <a:avLst/>
              <a:gdLst/>
              <a:ahLst/>
              <a:cxnLst/>
              <a:rect l="l" t="t" r="r" b="b"/>
              <a:pathLst>
                <a:path w="540" h="455" extrusionOk="0">
                  <a:moveTo>
                    <a:pt x="277" y="88"/>
                  </a:moveTo>
                  <a:cubicBezTo>
                    <a:pt x="294" y="100"/>
                    <a:pt x="310" y="115"/>
                    <a:pt x="327" y="148"/>
                  </a:cubicBezTo>
                  <a:cubicBezTo>
                    <a:pt x="357" y="209"/>
                    <a:pt x="327" y="209"/>
                    <a:pt x="296" y="239"/>
                  </a:cubicBezTo>
                  <a:cubicBezTo>
                    <a:pt x="288" y="244"/>
                    <a:pt x="281" y="245"/>
                    <a:pt x="274" y="245"/>
                  </a:cubicBezTo>
                  <a:cubicBezTo>
                    <a:pt x="241" y="245"/>
                    <a:pt x="236" y="192"/>
                    <a:pt x="236" y="160"/>
                  </a:cubicBezTo>
                  <a:lnTo>
                    <a:pt x="236" y="160"/>
                  </a:lnTo>
                  <a:cubicBezTo>
                    <a:pt x="271" y="157"/>
                    <a:pt x="296" y="138"/>
                    <a:pt x="296" y="118"/>
                  </a:cubicBezTo>
                  <a:cubicBezTo>
                    <a:pt x="296" y="118"/>
                    <a:pt x="290" y="105"/>
                    <a:pt x="277" y="88"/>
                  </a:cubicBezTo>
                  <a:close/>
                  <a:moveTo>
                    <a:pt x="322" y="1"/>
                  </a:moveTo>
                  <a:cubicBezTo>
                    <a:pt x="273" y="1"/>
                    <a:pt x="245" y="27"/>
                    <a:pt x="237" y="47"/>
                  </a:cubicBezTo>
                  <a:lnTo>
                    <a:pt x="237" y="47"/>
                  </a:lnTo>
                  <a:cubicBezTo>
                    <a:pt x="228" y="40"/>
                    <a:pt x="217" y="32"/>
                    <a:pt x="205" y="27"/>
                  </a:cubicBezTo>
                  <a:lnTo>
                    <a:pt x="175" y="27"/>
                  </a:lnTo>
                  <a:lnTo>
                    <a:pt x="144" y="57"/>
                  </a:lnTo>
                  <a:cubicBezTo>
                    <a:pt x="0" y="201"/>
                    <a:pt x="102" y="454"/>
                    <a:pt x="294" y="454"/>
                  </a:cubicBezTo>
                  <a:cubicBezTo>
                    <a:pt x="305" y="454"/>
                    <a:pt x="316" y="454"/>
                    <a:pt x="327" y="452"/>
                  </a:cubicBezTo>
                  <a:cubicBezTo>
                    <a:pt x="418" y="422"/>
                    <a:pt x="509" y="330"/>
                    <a:pt x="540" y="239"/>
                  </a:cubicBezTo>
                  <a:cubicBezTo>
                    <a:pt x="540" y="148"/>
                    <a:pt x="479" y="87"/>
                    <a:pt x="418" y="27"/>
                  </a:cubicBezTo>
                  <a:cubicBezTo>
                    <a:pt x="380" y="8"/>
                    <a:pt x="348" y="1"/>
                    <a:pt x="3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678;p43"/>
            <p:cNvSpPr/>
            <p:nvPr/>
          </p:nvSpPr>
          <p:spPr>
            <a:xfrm>
              <a:off x="5326350" y="4028575"/>
              <a:ext cx="12175" cy="10750"/>
            </a:xfrm>
            <a:custGeom>
              <a:avLst/>
              <a:gdLst/>
              <a:ahLst/>
              <a:cxnLst/>
              <a:rect l="l" t="t" r="r" b="b"/>
              <a:pathLst>
                <a:path w="487" h="430" extrusionOk="0">
                  <a:moveTo>
                    <a:pt x="300" y="0"/>
                  </a:moveTo>
                  <a:cubicBezTo>
                    <a:pt x="242" y="0"/>
                    <a:pt x="213" y="36"/>
                    <a:pt x="213" y="57"/>
                  </a:cubicBezTo>
                  <a:cubicBezTo>
                    <a:pt x="213" y="87"/>
                    <a:pt x="274" y="57"/>
                    <a:pt x="305" y="118"/>
                  </a:cubicBezTo>
                  <a:cubicBezTo>
                    <a:pt x="335" y="178"/>
                    <a:pt x="274" y="209"/>
                    <a:pt x="244" y="239"/>
                  </a:cubicBezTo>
                  <a:cubicBezTo>
                    <a:pt x="217" y="239"/>
                    <a:pt x="190" y="192"/>
                    <a:pt x="184" y="139"/>
                  </a:cubicBezTo>
                  <a:lnTo>
                    <a:pt x="184" y="139"/>
                  </a:lnTo>
                  <a:cubicBezTo>
                    <a:pt x="219" y="130"/>
                    <a:pt x="244" y="118"/>
                    <a:pt x="244" y="118"/>
                  </a:cubicBezTo>
                  <a:cubicBezTo>
                    <a:pt x="244" y="87"/>
                    <a:pt x="213" y="57"/>
                    <a:pt x="153" y="26"/>
                  </a:cubicBezTo>
                  <a:lnTo>
                    <a:pt x="122" y="26"/>
                  </a:lnTo>
                  <a:lnTo>
                    <a:pt x="92" y="57"/>
                  </a:lnTo>
                  <a:cubicBezTo>
                    <a:pt x="31" y="87"/>
                    <a:pt x="1" y="178"/>
                    <a:pt x="31" y="270"/>
                  </a:cubicBezTo>
                  <a:cubicBezTo>
                    <a:pt x="56" y="370"/>
                    <a:pt x="144" y="429"/>
                    <a:pt x="225" y="429"/>
                  </a:cubicBezTo>
                  <a:cubicBezTo>
                    <a:pt x="242" y="429"/>
                    <a:pt x="259" y="427"/>
                    <a:pt x="274" y="422"/>
                  </a:cubicBezTo>
                  <a:cubicBezTo>
                    <a:pt x="396" y="422"/>
                    <a:pt x="457" y="330"/>
                    <a:pt x="487" y="239"/>
                  </a:cubicBezTo>
                  <a:cubicBezTo>
                    <a:pt x="487" y="148"/>
                    <a:pt x="457" y="57"/>
                    <a:pt x="396" y="26"/>
                  </a:cubicBezTo>
                  <a:cubicBezTo>
                    <a:pt x="358" y="8"/>
                    <a:pt x="326"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679;p43"/>
            <p:cNvSpPr/>
            <p:nvPr/>
          </p:nvSpPr>
          <p:spPr>
            <a:xfrm>
              <a:off x="5288350" y="3668375"/>
              <a:ext cx="12200" cy="11325"/>
            </a:xfrm>
            <a:custGeom>
              <a:avLst/>
              <a:gdLst/>
              <a:ahLst/>
              <a:cxnLst/>
              <a:rect l="l" t="t" r="r" b="b"/>
              <a:pathLst>
                <a:path w="488" h="453" extrusionOk="0">
                  <a:moveTo>
                    <a:pt x="235" y="89"/>
                  </a:moveTo>
                  <a:cubicBezTo>
                    <a:pt x="246" y="96"/>
                    <a:pt x="260" y="104"/>
                    <a:pt x="274" y="118"/>
                  </a:cubicBezTo>
                  <a:cubicBezTo>
                    <a:pt x="305" y="179"/>
                    <a:pt x="274" y="209"/>
                    <a:pt x="244" y="240"/>
                  </a:cubicBezTo>
                  <a:cubicBezTo>
                    <a:pt x="240" y="244"/>
                    <a:pt x="236" y="246"/>
                    <a:pt x="232" y="246"/>
                  </a:cubicBezTo>
                  <a:cubicBezTo>
                    <a:pt x="210" y="246"/>
                    <a:pt x="191" y="195"/>
                    <a:pt x="185" y="147"/>
                  </a:cubicBezTo>
                  <a:lnTo>
                    <a:pt x="185" y="147"/>
                  </a:lnTo>
                  <a:cubicBezTo>
                    <a:pt x="219" y="145"/>
                    <a:pt x="244" y="138"/>
                    <a:pt x="244" y="118"/>
                  </a:cubicBezTo>
                  <a:cubicBezTo>
                    <a:pt x="244" y="109"/>
                    <a:pt x="241" y="99"/>
                    <a:pt x="235" y="89"/>
                  </a:cubicBezTo>
                  <a:close/>
                  <a:moveTo>
                    <a:pt x="290" y="1"/>
                  </a:moveTo>
                  <a:cubicBezTo>
                    <a:pt x="243" y="1"/>
                    <a:pt x="214" y="36"/>
                    <a:pt x="214" y="57"/>
                  </a:cubicBezTo>
                  <a:cubicBezTo>
                    <a:pt x="214" y="61"/>
                    <a:pt x="214" y="64"/>
                    <a:pt x="215" y="66"/>
                  </a:cubicBezTo>
                  <a:lnTo>
                    <a:pt x="215" y="66"/>
                  </a:lnTo>
                  <a:cubicBezTo>
                    <a:pt x="200" y="53"/>
                    <a:pt x="179" y="40"/>
                    <a:pt x="153" y="27"/>
                  </a:cubicBezTo>
                  <a:lnTo>
                    <a:pt x="122" y="27"/>
                  </a:lnTo>
                  <a:lnTo>
                    <a:pt x="92" y="57"/>
                  </a:lnTo>
                  <a:cubicBezTo>
                    <a:pt x="31" y="118"/>
                    <a:pt x="1" y="209"/>
                    <a:pt x="31" y="270"/>
                  </a:cubicBezTo>
                  <a:cubicBezTo>
                    <a:pt x="31" y="392"/>
                    <a:pt x="153" y="453"/>
                    <a:pt x="274" y="453"/>
                  </a:cubicBezTo>
                  <a:cubicBezTo>
                    <a:pt x="396" y="422"/>
                    <a:pt x="457" y="331"/>
                    <a:pt x="487" y="240"/>
                  </a:cubicBezTo>
                  <a:cubicBezTo>
                    <a:pt x="487" y="149"/>
                    <a:pt x="457" y="88"/>
                    <a:pt x="366" y="27"/>
                  </a:cubicBezTo>
                  <a:cubicBezTo>
                    <a:pt x="337" y="8"/>
                    <a:pt x="312" y="1"/>
                    <a:pt x="2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680;p43"/>
            <p:cNvSpPr/>
            <p:nvPr/>
          </p:nvSpPr>
          <p:spPr>
            <a:xfrm>
              <a:off x="4883325" y="4245950"/>
              <a:ext cx="1067675" cy="289550"/>
            </a:xfrm>
            <a:custGeom>
              <a:avLst/>
              <a:gdLst/>
              <a:ahLst/>
              <a:cxnLst/>
              <a:rect l="l" t="t" r="r" b="b"/>
              <a:pathLst>
                <a:path w="42707" h="11582" extrusionOk="0">
                  <a:moveTo>
                    <a:pt x="22951" y="1"/>
                  </a:moveTo>
                  <a:cubicBezTo>
                    <a:pt x="14071" y="1"/>
                    <a:pt x="3831" y="177"/>
                    <a:pt x="3831" y="177"/>
                  </a:cubicBezTo>
                  <a:cubicBezTo>
                    <a:pt x="3831" y="177"/>
                    <a:pt x="1" y="10754"/>
                    <a:pt x="9302" y="11180"/>
                  </a:cubicBezTo>
                  <a:cubicBezTo>
                    <a:pt x="15405" y="11469"/>
                    <a:pt x="22976" y="11530"/>
                    <a:pt x="28261" y="11530"/>
                  </a:cubicBezTo>
                  <a:cubicBezTo>
                    <a:pt x="30189" y="11530"/>
                    <a:pt x="31813" y="11522"/>
                    <a:pt x="32950" y="11514"/>
                  </a:cubicBezTo>
                  <a:cubicBezTo>
                    <a:pt x="33837" y="11514"/>
                    <a:pt x="34650" y="11582"/>
                    <a:pt x="35443" y="11582"/>
                  </a:cubicBezTo>
                  <a:cubicBezTo>
                    <a:pt x="36415" y="11582"/>
                    <a:pt x="37355" y="11480"/>
                    <a:pt x="38360" y="11028"/>
                  </a:cubicBezTo>
                  <a:cubicBezTo>
                    <a:pt x="40336" y="10146"/>
                    <a:pt x="42342" y="8687"/>
                    <a:pt x="42494" y="6377"/>
                  </a:cubicBezTo>
                  <a:cubicBezTo>
                    <a:pt x="42707" y="3368"/>
                    <a:pt x="40731" y="572"/>
                    <a:pt x="33801" y="177"/>
                  </a:cubicBezTo>
                  <a:cubicBezTo>
                    <a:pt x="31491" y="45"/>
                    <a:pt x="27391" y="1"/>
                    <a:pt x="229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681;p43"/>
            <p:cNvSpPr/>
            <p:nvPr/>
          </p:nvSpPr>
          <p:spPr>
            <a:xfrm>
              <a:off x="5020125" y="4249500"/>
              <a:ext cx="8375" cy="17700"/>
            </a:xfrm>
            <a:custGeom>
              <a:avLst/>
              <a:gdLst/>
              <a:ahLst/>
              <a:cxnLst/>
              <a:rect l="l" t="t" r="r" b="b"/>
              <a:pathLst>
                <a:path w="335" h="708" extrusionOk="0">
                  <a:moveTo>
                    <a:pt x="266" y="1"/>
                  </a:moveTo>
                  <a:cubicBezTo>
                    <a:pt x="230" y="1"/>
                    <a:pt x="145" y="170"/>
                    <a:pt x="61" y="339"/>
                  </a:cubicBezTo>
                  <a:cubicBezTo>
                    <a:pt x="0" y="521"/>
                    <a:pt x="0" y="703"/>
                    <a:pt x="31" y="703"/>
                  </a:cubicBezTo>
                  <a:cubicBezTo>
                    <a:pt x="36" y="706"/>
                    <a:pt x="41" y="707"/>
                    <a:pt x="47" y="707"/>
                  </a:cubicBezTo>
                  <a:cubicBezTo>
                    <a:pt x="107" y="707"/>
                    <a:pt x="188" y="566"/>
                    <a:pt x="243" y="399"/>
                  </a:cubicBezTo>
                  <a:cubicBezTo>
                    <a:pt x="335" y="187"/>
                    <a:pt x="335" y="35"/>
                    <a:pt x="274" y="4"/>
                  </a:cubicBezTo>
                  <a:cubicBezTo>
                    <a:pt x="271" y="2"/>
                    <a:pt x="269" y="1"/>
                    <a:pt x="2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682;p43"/>
            <p:cNvSpPr/>
            <p:nvPr/>
          </p:nvSpPr>
          <p:spPr>
            <a:xfrm>
              <a:off x="5005675" y="4304300"/>
              <a:ext cx="6875" cy="38025"/>
            </a:xfrm>
            <a:custGeom>
              <a:avLst/>
              <a:gdLst/>
              <a:ahLst/>
              <a:cxnLst/>
              <a:rect l="l" t="t" r="r" b="b"/>
              <a:pathLst>
                <a:path w="275" h="1521" extrusionOk="0">
                  <a:moveTo>
                    <a:pt x="213" y="1"/>
                  </a:moveTo>
                  <a:cubicBezTo>
                    <a:pt x="92" y="244"/>
                    <a:pt x="1" y="517"/>
                    <a:pt x="31" y="761"/>
                  </a:cubicBezTo>
                  <a:cubicBezTo>
                    <a:pt x="1" y="1186"/>
                    <a:pt x="61" y="1520"/>
                    <a:pt x="122" y="1520"/>
                  </a:cubicBezTo>
                  <a:cubicBezTo>
                    <a:pt x="213" y="1277"/>
                    <a:pt x="244" y="1034"/>
                    <a:pt x="213" y="761"/>
                  </a:cubicBezTo>
                  <a:cubicBezTo>
                    <a:pt x="244" y="365"/>
                    <a:pt x="274" y="1"/>
                    <a:pt x="2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683;p43"/>
            <p:cNvSpPr/>
            <p:nvPr/>
          </p:nvSpPr>
          <p:spPr>
            <a:xfrm>
              <a:off x="5016325" y="4379525"/>
              <a:ext cx="25100" cy="31275"/>
            </a:xfrm>
            <a:custGeom>
              <a:avLst/>
              <a:gdLst/>
              <a:ahLst/>
              <a:cxnLst/>
              <a:rect l="l" t="t" r="r" b="b"/>
              <a:pathLst>
                <a:path w="1004" h="1251" extrusionOk="0">
                  <a:moveTo>
                    <a:pt x="61" y="1"/>
                  </a:moveTo>
                  <a:cubicBezTo>
                    <a:pt x="0" y="31"/>
                    <a:pt x="122" y="366"/>
                    <a:pt x="365" y="730"/>
                  </a:cubicBezTo>
                  <a:cubicBezTo>
                    <a:pt x="591" y="1069"/>
                    <a:pt x="869" y="1250"/>
                    <a:pt x="932" y="1250"/>
                  </a:cubicBezTo>
                  <a:cubicBezTo>
                    <a:pt x="937" y="1250"/>
                    <a:pt x="940" y="1249"/>
                    <a:pt x="942" y="1247"/>
                  </a:cubicBezTo>
                  <a:cubicBezTo>
                    <a:pt x="1003" y="1217"/>
                    <a:pt x="760" y="943"/>
                    <a:pt x="517" y="609"/>
                  </a:cubicBezTo>
                  <a:cubicBezTo>
                    <a:pt x="274" y="274"/>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684;p43"/>
            <p:cNvSpPr/>
            <p:nvPr/>
          </p:nvSpPr>
          <p:spPr>
            <a:xfrm>
              <a:off x="5073300" y="4428725"/>
              <a:ext cx="38025" cy="10125"/>
            </a:xfrm>
            <a:custGeom>
              <a:avLst/>
              <a:gdLst/>
              <a:ahLst/>
              <a:cxnLst/>
              <a:rect l="l" t="t" r="r" b="b"/>
              <a:pathLst>
                <a:path w="1521" h="405" extrusionOk="0">
                  <a:moveTo>
                    <a:pt x="163" y="1"/>
                  </a:moveTo>
                  <a:cubicBezTo>
                    <a:pt x="118" y="1"/>
                    <a:pt x="74" y="3"/>
                    <a:pt x="31" y="9"/>
                  </a:cubicBezTo>
                  <a:cubicBezTo>
                    <a:pt x="1" y="69"/>
                    <a:pt x="335" y="221"/>
                    <a:pt x="761" y="313"/>
                  </a:cubicBezTo>
                  <a:cubicBezTo>
                    <a:pt x="1016" y="371"/>
                    <a:pt x="1258" y="405"/>
                    <a:pt x="1398" y="405"/>
                  </a:cubicBezTo>
                  <a:cubicBezTo>
                    <a:pt x="1475" y="405"/>
                    <a:pt x="1521" y="395"/>
                    <a:pt x="1521" y="373"/>
                  </a:cubicBezTo>
                  <a:cubicBezTo>
                    <a:pt x="1521" y="313"/>
                    <a:pt x="1186" y="221"/>
                    <a:pt x="791" y="130"/>
                  </a:cubicBezTo>
                  <a:cubicBezTo>
                    <a:pt x="591" y="55"/>
                    <a:pt x="370" y="1"/>
                    <a:pt x="16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685;p43"/>
            <p:cNvSpPr/>
            <p:nvPr/>
          </p:nvSpPr>
          <p:spPr>
            <a:xfrm>
              <a:off x="5149300" y="4440325"/>
              <a:ext cx="38025" cy="5350"/>
            </a:xfrm>
            <a:custGeom>
              <a:avLst/>
              <a:gdLst/>
              <a:ahLst/>
              <a:cxnLst/>
              <a:rect l="l" t="t" r="r" b="b"/>
              <a:pathLst>
                <a:path w="1521" h="214" extrusionOk="0">
                  <a:moveTo>
                    <a:pt x="760" y="0"/>
                  </a:moveTo>
                  <a:cubicBezTo>
                    <a:pt x="365" y="0"/>
                    <a:pt x="0" y="31"/>
                    <a:pt x="0" y="92"/>
                  </a:cubicBezTo>
                  <a:cubicBezTo>
                    <a:pt x="0" y="152"/>
                    <a:pt x="365" y="213"/>
                    <a:pt x="760" y="213"/>
                  </a:cubicBezTo>
                  <a:cubicBezTo>
                    <a:pt x="1186" y="213"/>
                    <a:pt x="1520" y="183"/>
                    <a:pt x="1520" y="122"/>
                  </a:cubicBezTo>
                  <a:cubicBezTo>
                    <a:pt x="1277" y="31"/>
                    <a:pt x="1034" y="0"/>
                    <a:pt x="76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686;p43"/>
            <p:cNvSpPr/>
            <p:nvPr/>
          </p:nvSpPr>
          <p:spPr>
            <a:xfrm>
              <a:off x="5226050" y="4441275"/>
              <a:ext cx="38025" cy="5150"/>
            </a:xfrm>
            <a:custGeom>
              <a:avLst/>
              <a:gdLst/>
              <a:ahLst/>
              <a:cxnLst/>
              <a:rect l="l" t="t" r="r" b="b"/>
              <a:pathLst>
                <a:path w="1521" h="206" extrusionOk="0">
                  <a:moveTo>
                    <a:pt x="772" y="0"/>
                  </a:moveTo>
                  <a:cubicBezTo>
                    <a:pt x="517" y="0"/>
                    <a:pt x="259" y="38"/>
                    <a:pt x="0" y="114"/>
                  </a:cubicBezTo>
                  <a:cubicBezTo>
                    <a:pt x="0" y="175"/>
                    <a:pt x="365" y="206"/>
                    <a:pt x="760" y="206"/>
                  </a:cubicBezTo>
                  <a:cubicBezTo>
                    <a:pt x="1186" y="206"/>
                    <a:pt x="1520" y="175"/>
                    <a:pt x="1520" y="114"/>
                  </a:cubicBezTo>
                  <a:cubicBezTo>
                    <a:pt x="1277" y="38"/>
                    <a:pt x="1026" y="0"/>
                    <a:pt x="7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687;p43"/>
            <p:cNvSpPr/>
            <p:nvPr/>
          </p:nvSpPr>
          <p:spPr>
            <a:xfrm>
              <a:off x="5303550" y="4441575"/>
              <a:ext cx="38025" cy="5900"/>
            </a:xfrm>
            <a:custGeom>
              <a:avLst/>
              <a:gdLst/>
              <a:ahLst/>
              <a:cxnLst/>
              <a:rect l="l" t="t" r="r" b="b"/>
              <a:pathLst>
                <a:path w="1521" h="236" extrusionOk="0">
                  <a:moveTo>
                    <a:pt x="568" y="0"/>
                  </a:moveTo>
                  <a:cubicBezTo>
                    <a:pt x="361" y="0"/>
                    <a:pt x="163" y="40"/>
                    <a:pt x="1" y="133"/>
                  </a:cubicBezTo>
                  <a:cubicBezTo>
                    <a:pt x="160" y="201"/>
                    <a:pt x="354" y="235"/>
                    <a:pt x="556" y="235"/>
                  </a:cubicBezTo>
                  <a:cubicBezTo>
                    <a:pt x="624" y="235"/>
                    <a:pt x="692" y="232"/>
                    <a:pt x="761" y="224"/>
                  </a:cubicBezTo>
                  <a:cubicBezTo>
                    <a:pt x="1156" y="224"/>
                    <a:pt x="1521" y="194"/>
                    <a:pt x="1521" y="133"/>
                  </a:cubicBezTo>
                  <a:cubicBezTo>
                    <a:pt x="1320" y="58"/>
                    <a:pt x="1100" y="3"/>
                    <a:pt x="892" y="3"/>
                  </a:cubicBezTo>
                  <a:cubicBezTo>
                    <a:pt x="848" y="3"/>
                    <a:pt x="804" y="6"/>
                    <a:pt x="761" y="11"/>
                  </a:cubicBezTo>
                  <a:cubicBezTo>
                    <a:pt x="696" y="4"/>
                    <a:pt x="63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688;p43"/>
            <p:cNvSpPr/>
            <p:nvPr/>
          </p:nvSpPr>
          <p:spPr>
            <a:xfrm>
              <a:off x="5380300" y="4442000"/>
              <a:ext cx="38025" cy="5475"/>
            </a:xfrm>
            <a:custGeom>
              <a:avLst/>
              <a:gdLst/>
              <a:ahLst/>
              <a:cxnLst/>
              <a:rect l="l" t="t" r="r" b="b"/>
              <a:pathLst>
                <a:path w="1521" h="219" extrusionOk="0">
                  <a:moveTo>
                    <a:pt x="970" y="0"/>
                  </a:moveTo>
                  <a:cubicBezTo>
                    <a:pt x="899" y="0"/>
                    <a:pt x="829" y="8"/>
                    <a:pt x="761" y="25"/>
                  </a:cubicBezTo>
                  <a:cubicBezTo>
                    <a:pt x="335" y="25"/>
                    <a:pt x="1" y="55"/>
                    <a:pt x="1" y="116"/>
                  </a:cubicBezTo>
                  <a:cubicBezTo>
                    <a:pt x="183" y="184"/>
                    <a:pt x="365" y="218"/>
                    <a:pt x="561" y="218"/>
                  </a:cubicBezTo>
                  <a:cubicBezTo>
                    <a:pt x="626" y="218"/>
                    <a:pt x="692" y="215"/>
                    <a:pt x="761" y="207"/>
                  </a:cubicBezTo>
                  <a:cubicBezTo>
                    <a:pt x="1156" y="207"/>
                    <a:pt x="1521" y="177"/>
                    <a:pt x="1521" y="116"/>
                  </a:cubicBezTo>
                  <a:cubicBezTo>
                    <a:pt x="1345" y="50"/>
                    <a:pt x="1154" y="0"/>
                    <a:pt x="97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689;p43"/>
            <p:cNvSpPr/>
            <p:nvPr/>
          </p:nvSpPr>
          <p:spPr>
            <a:xfrm>
              <a:off x="5457050" y="4441550"/>
              <a:ext cx="38025" cy="5900"/>
            </a:xfrm>
            <a:custGeom>
              <a:avLst/>
              <a:gdLst/>
              <a:ahLst/>
              <a:cxnLst/>
              <a:rect l="l" t="t" r="r" b="b"/>
              <a:pathLst>
                <a:path w="1521" h="236" extrusionOk="0">
                  <a:moveTo>
                    <a:pt x="948" y="1"/>
                  </a:moveTo>
                  <a:cubicBezTo>
                    <a:pt x="884" y="1"/>
                    <a:pt x="821" y="5"/>
                    <a:pt x="761" y="12"/>
                  </a:cubicBezTo>
                  <a:cubicBezTo>
                    <a:pt x="335" y="12"/>
                    <a:pt x="1" y="73"/>
                    <a:pt x="1" y="103"/>
                  </a:cubicBezTo>
                  <a:cubicBezTo>
                    <a:pt x="186" y="196"/>
                    <a:pt x="372" y="236"/>
                    <a:pt x="572" y="236"/>
                  </a:cubicBezTo>
                  <a:cubicBezTo>
                    <a:pt x="633" y="236"/>
                    <a:pt x="696" y="232"/>
                    <a:pt x="761" y="225"/>
                  </a:cubicBezTo>
                  <a:cubicBezTo>
                    <a:pt x="1156" y="225"/>
                    <a:pt x="1520" y="164"/>
                    <a:pt x="1520" y="103"/>
                  </a:cubicBezTo>
                  <a:cubicBezTo>
                    <a:pt x="1338" y="35"/>
                    <a:pt x="1139" y="1"/>
                    <a:pt x="9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690;p43"/>
            <p:cNvSpPr/>
            <p:nvPr/>
          </p:nvSpPr>
          <p:spPr>
            <a:xfrm>
              <a:off x="5533800" y="4440875"/>
              <a:ext cx="38025" cy="5825"/>
            </a:xfrm>
            <a:custGeom>
              <a:avLst/>
              <a:gdLst/>
              <a:ahLst/>
              <a:cxnLst/>
              <a:rect l="l" t="t" r="r" b="b"/>
              <a:pathLst>
                <a:path w="1521" h="233" extrusionOk="0">
                  <a:moveTo>
                    <a:pt x="618" y="1"/>
                  </a:moveTo>
                  <a:cubicBezTo>
                    <a:pt x="401" y="1"/>
                    <a:pt x="201" y="55"/>
                    <a:pt x="1" y="130"/>
                  </a:cubicBezTo>
                  <a:cubicBezTo>
                    <a:pt x="1" y="191"/>
                    <a:pt x="335" y="222"/>
                    <a:pt x="761" y="222"/>
                  </a:cubicBezTo>
                  <a:cubicBezTo>
                    <a:pt x="818" y="229"/>
                    <a:pt x="877" y="233"/>
                    <a:pt x="937" y="233"/>
                  </a:cubicBezTo>
                  <a:cubicBezTo>
                    <a:pt x="1131" y="233"/>
                    <a:pt x="1335" y="193"/>
                    <a:pt x="1520" y="100"/>
                  </a:cubicBezTo>
                  <a:cubicBezTo>
                    <a:pt x="1520" y="70"/>
                    <a:pt x="1186" y="9"/>
                    <a:pt x="761" y="9"/>
                  </a:cubicBezTo>
                  <a:cubicBezTo>
                    <a:pt x="712" y="4"/>
                    <a:pt x="665" y="1"/>
                    <a:pt x="6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691;p43"/>
            <p:cNvSpPr/>
            <p:nvPr/>
          </p:nvSpPr>
          <p:spPr>
            <a:xfrm>
              <a:off x="5610550" y="4440325"/>
              <a:ext cx="38025" cy="5625"/>
            </a:xfrm>
            <a:custGeom>
              <a:avLst/>
              <a:gdLst/>
              <a:ahLst/>
              <a:cxnLst/>
              <a:rect l="l" t="t" r="r" b="b"/>
              <a:pathLst>
                <a:path w="1521" h="225" extrusionOk="0">
                  <a:moveTo>
                    <a:pt x="761" y="0"/>
                  </a:moveTo>
                  <a:cubicBezTo>
                    <a:pt x="335" y="31"/>
                    <a:pt x="1" y="61"/>
                    <a:pt x="1" y="122"/>
                  </a:cubicBezTo>
                  <a:cubicBezTo>
                    <a:pt x="183" y="190"/>
                    <a:pt x="365" y="225"/>
                    <a:pt x="561" y="225"/>
                  </a:cubicBezTo>
                  <a:cubicBezTo>
                    <a:pt x="626" y="225"/>
                    <a:pt x="692" y="221"/>
                    <a:pt x="761" y="213"/>
                  </a:cubicBezTo>
                  <a:cubicBezTo>
                    <a:pt x="818" y="220"/>
                    <a:pt x="877" y="224"/>
                    <a:pt x="937" y="224"/>
                  </a:cubicBezTo>
                  <a:cubicBezTo>
                    <a:pt x="1131" y="224"/>
                    <a:pt x="1335" y="185"/>
                    <a:pt x="1520" y="92"/>
                  </a:cubicBezTo>
                  <a:cubicBezTo>
                    <a:pt x="1520" y="31"/>
                    <a:pt x="1186" y="0"/>
                    <a:pt x="7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692;p43"/>
            <p:cNvSpPr/>
            <p:nvPr/>
          </p:nvSpPr>
          <p:spPr>
            <a:xfrm>
              <a:off x="5687300" y="4439275"/>
              <a:ext cx="38025" cy="5825"/>
            </a:xfrm>
            <a:custGeom>
              <a:avLst/>
              <a:gdLst/>
              <a:ahLst/>
              <a:cxnLst/>
              <a:rect l="l" t="t" r="r" b="b"/>
              <a:pathLst>
                <a:path w="1521" h="233" extrusionOk="0">
                  <a:moveTo>
                    <a:pt x="948" y="1"/>
                  </a:moveTo>
                  <a:cubicBezTo>
                    <a:pt x="884" y="1"/>
                    <a:pt x="821" y="4"/>
                    <a:pt x="760" y="12"/>
                  </a:cubicBezTo>
                  <a:cubicBezTo>
                    <a:pt x="335" y="12"/>
                    <a:pt x="1" y="73"/>
                    <a:pt x="1" y="134"/>
                  </a:cubicBezTo>
                  <a:cubicBezTo>
                    <a:pt x="1" y="194"/>
                    <a:pt x="335" y="225"/>
                    <a:pt x="760" y="225"/>
                  </a:cubicBezTo>
                  <a:cubicBezTo>
                    <a:pt x="804" y="230"/>
                    <a:pt x="848" y="233"/>
                    <a:pt x="892" y="233"/>
                  </a:cubicBezTo>
                  <a:cubicBezTo>
                    <a:pt x="1100" y="233"/>
                    <a:pt x="1320" y="178"/>
                    <a:pt x="1520" y="103"/>
                  </a:cubicBezTo>
                  <a:cubicBezTo>
                    <a:pt x="1338" y="35"/>
                    <a:pt x="1139" y="1"/>
                    <a:pt x="9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693;p43"/>
            <p:cNvSpPr/>
            <p:nvPr/>
          </p:nvSpPr>
          <p:spPr>
            <a:xfrm>
              <a:off x="5764050" y="4439000"/>
              <a:ext cx="38025" cy="5425"/>
            </a:xfrm>
            <a:custGeom>
              <a:avLst/>
              <a:gdLst/>
              <a:ahLst/>
              <a:cxnLst/>
              <a:rect l="l" t="t" r="r" b="b"/>
              <a:pathLst>
                <a:path w="1521" h="217" extrusionOk="0">
                  <a:moveTo>
                    <a:pt x="749" y="0"/>
                  </a:moveTo>
                  <a:cubicBezTo>
                    <a:pt x="494" y="0"/>
                    <a:pt x="244" y="38"/>
                    <a:pt x="1" y="114"/>
                  </a:cubicBezTo>
                  <a:cubicBezTo>
                    <a:pt x="183" y="183"/>
                    <a:pt x="365" y="217"/>
                    <a:pt x="561" y="217"/>
                  </a:cubicBezTo>
                  <a:cubicBezTo>
                    <a:pt x="626" y="217"/>
                    <a:pt x="692" y="213"/>
                    <a:pt x="760" y="205"/>
                  </a:cubicBezTo>
                  <a:cubicBezTo>
                    <a:pt x="1125" y="179"/>
                    <a:pt x="1422" y="153"/>
                    <a:pt x="1500" y="108"/>
                  </a:cubicBezTo>
                  <a:lnTo>
                    <a:pt x="1500" y="108"/>
                  </a:lnTo>
                  <a:cubicBezTo>
                    <a:pt x="1507" y="110"/>
                    <a:pt x="1514" y="112"/>
                    <a:pt x="1520" y="114"/>
                  </a:cubicBezTo>
                  <a:lnTo>
                    <a:pt x="1520" y="84"/>
                  </a:lnTo>
                  <a:cubicBezTo>
                    <a:pt x="1520" y="93"/>
                    <a:pt x="1513" y="101"/>
                    <a:pt x="1500" y="108"/>
                  </a:cubicBezTo>
                  <a:lnTo>
                    <a:pt x="1500" y="108"/>
                  </a:lnTo>
                  <a:cubicBezTo>
                    <a:pt x="1249" y="36"/>
                    <a:pt x="997" y="0"/>
                    <a:pt x="7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694;p43"/>
            <p:cNvSpPr/>
            <p:nvPr/>
          </p:nvSpPr>
          <p:spPr>
            <a:xfrm>
              <a:off x="5840800" y="4438525"/>
              <a:ext cx="38025" cy="5625"/>
            </a:xfrm>
            <a:custGeom>
              <a:avLst/>
              <a:gdLst/>
              <a:ahLst/>
              <a:cxnLst/>
              <a:rect l="l" t="t" r="r" b="b"/>
              <a:pathLst>
                <a:path w="1521" h="225" extrusionOk="0">
                  <a:moveTo>
                    <a:pt x="560" y="0"/>
                  </a:moveTo>
                  <a:cubicBezTo>
                    <a:pt x="365" y="0"/>
                    <a:pt x="183" y="34"/>
                    <a:pt x="1" y="103"/>
                  </a:cubicBezTo>
                  <a:cubicBezTo>
                    <a:pt x="244" y="194"/>
                    <a:pt x="487" y="224"/>
                    <a:pt x="760" y="224"/>
                  </a:cubicBezTo>
                  <a:cubicBezTo>
                    <a:pt x="1186" y="194"/>
                    <a:pt x="1520" y="164"/>
                    <a:pt x="1520" y="103"/>
                  </a:cubicBezTo>
                  <a:cubicBezTo>
                    <a:pt x="1338" y="34"/>
                    <a:pt x="1138" y="0"/>
                    <a:pt x="948" y="0"/>
                  </a:cubicBezTo>
                  <a:cubicBezTo>
                    <a:pt x="884" y="0"/>
                    <a:pt x="821" y="4"/>
                    <a:pt x="760" y="12"/>
                  </a:cubicBezTo>
                  <a:cubicBezTo>
                    <a:pt x="692" y="4"/>
                    <a:pt x="626" y="0"/>
                    <a:pt x="56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695;p43"/>
            <p:cNvSpPr/>
            <p:nvPr/>
          </p:nvSpPr>
          <p:spPr>
            <a:xfrm>
              <a:off x="5916800" y="4438050"/>
              <a:ext cx="19000" cy="5350"/>
            </a:xfrm>
            <a:custGeom>
              <a:avLst/>
              <a:gdLst/>
              <a:ahLst/>
              <a:cxnLst/>
              <a:rect l="l" t="t" r="r" b="b"/>
              <a:pathLst>
                <a:path w="760" h="214" extrusionOk="0">
                  <a:moveTo>
                    <a:pt x="395" y="0"/>
                  </a:moveTo>
                  <a:cubicBezTo>
                    <a:pt x="182" y="0"/>
                    <a:pt x="0" y="61"/>
                    <a:pt x="0" y="91"/>
                  </a:cubicBezTo>
                  <a:cubicBezTo>
                    <a:pt x="0" y="152"/>
                    <a:pt x="182" y="213"/>
                    <a:pt x="395" y="213"/>
                  </a:cubicBezTo>
                  <a:cubicBezTo>
                    <a:pt x="608" y="213"/>
                    <a:pt x="760" y="152"/>
                    <a:pt x="760" y="91"/>
                  </a:cubicBezTo>
                  <a:cubicBezTo>
                    <a:pt x="760" y="61"/>
                    <a:pt x="608" y="0"/>
                    <a:pt x="3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696;p43"/>
            <p:cNvSpPr/>
            <p:nvPr/>
          </p:nvSpPr>
          <p:spPr>
            <a:xfrm>
              <a:off x="4989725" y="4248075"/>
              <a:ext cx="933925" cy="215275"/>
            </a:xfrm>
            <a:custGeom>
              <a:avLst/>
              <a:gdLst/>
              <a:ahLst/>
              <a:cxnLst/>
              <a:rect l="l" t="t" r="r" b="b"/>
              <a:pathLst>
                <a:path w="37357" h="8611" extrusionOk="0">
                  <a:moveTo>
                    <a:pt x="943" y="0"/>
                  </a:moveTo>
                  <a:lnTo>
                    <a:pt x="943" y="0"/>
                  </a:lnTo>
                  <a:cubicBezTo>
                    <a:pt x="943" y="0"/>
                    <a:pt x="912" y="31"/>
                    <a:pt x="912" y="122"/>
                  </a:cubicBezTo>
                  <a:cubicBezTo>
                    <a:pt x="943" y="92"/>
                    <a:pt x="943" y="61"/>
                    <a:pt x="943" y="0"/>
                  </a:cubicBezTo>
                  <a:close/>
                  <a:moveTo>
                    <a:pt x="912" y="122"/>
                  </a:moveTo>
                  <a:cubicBezTo>
                    <a:pt x="882" y="213"/>
                    <a:pt x="851" y="304"/>
                    <a:pt x="791" y="426"/>
                  </a:cubicBezTo>
                  <a:cubicBezTo>
                    <a:pt x="699" y="700"/>
                    <a:pt x="547" y="1125"/>
                    <a:pt x="426" y="1672"/>
                  </a:cubicBezTo>
                  <a:cubicBezTo>
                    <a:pt x="213" y="2310"/>
                    <a:pt x="92" y="2979"/>
                    <a:pt x="31" y="3678"/>
                  </a:cubicBezTo>
                  <a:cubicBezTo>
                    <a:pt x="0" y="4073"/>
                    <a:pt x="0" y="4529"/>
                    <a:pt x="31" y="4955"/>
                  </a:cubicBezTo>
                  <a:cubicBezTo>
                    <a:pt x="31" y="5411"/>
                    <a:pt x="152" y="5897"/>
                    <a:pt x="395" y="6323"/>
                  </a:cubicBezTo>
                  <a:cubicBezTo>
                    <a:pt x="669" y="6779"/>
                    <a:pt x="1034" y="7174"/>
                    <a:pt x="1429" y="7539"/>
                  </a:cubicBezTo>
                  <a:cubicBezTo>
                    <a:pt x="1915" y="7873"/>
                    <a:pt x="2432" y="8086"/>
                    <a:pt x="3010" y="8207"/>
                  </a:cubicBezTo>
                  <a:cubicBezTo>
                    <a:pt x="4129" y="8398"/>
                    <a:pt x="5248" y="8516"/>
                    <a:pt x="6367" y="8516"/>
                  </a:cubicBezTo>
                  <a:cubicBezTo>
                    <a:pt x="6494" y="8516"/>
                    <a:pt x="6621" y="8514"/>
                    <a:pt x="6748" y="8511"/>
                  </a:cubicBezTo>
                  <a:cubicBezTo>
                    <a:pt x="9393" y="8542"/>
                    <a:pt x="12280" y="8572"/>
                    <a:pt x="15320" y="8602"/>
                  </a:cubicBezTo>
                  <a:cubicBezTo>
                    <a:pt x="16481" y="8608"/>
                    <a:pt x="17622" y="8611"/>
                    <a:pt x="18736" y="8611"/>
                  </a:cubicBezTo>
                  <a:cubicBezTo>
                    <a:pt x="23455" y="8611"/>
                    <a:pt x="27691" y="8566"/>
                    <a:pt x="30913" y="8542"/>
                  </a:cubicBezTo>
                  <a:lnTo>
                    <a:pt x="35624" y="8481"/>
                  </a:lnTo>
                  <a:lnTo>
                    <a:pt x="36931" y="8450"/>
                  </a:lnTo>
                  <a:lnTo>
                    <a:pt x="37357" y="8450"/>
                  </a:lnTo>
                  <a:cubicBezTo>
                    <a:pt x="37326" y="8420"/>
                    <a:pt x="37296" y="8420"/>
                    <a:pt x="37265" y="8390"/>
                  </a:cubicBezTo>
                  <a:lnTo>
                    <a:pt x="30943" y="8390"/>
                  </a:lnTo>
                  <a:cubicBezTo>
                    <a:pt x="28268" y="8390"/>
                    <a:pt x="24932" y="8417"/>
                    <a:pt x="21203" y="8417"/>
                  </a:cubicBezTo>
                  <a:cubicBezTo>
                    <a:pt x="19339" y="8417"/>
                    <a:pt x="17377" y="8410"/>
                    <a:pt x="15350" y="8390"/>
                  </a:cubicBezTo>
                  <a:cubicBezTo>
                    <a:pt x="12311" y="8390"/>
                    <a:pt x="9423" y="8359"/>
                    <a:pt x="6779" y="8329"/>
                  </a:cubicBezTo>
                  <a:cubicBezTo>
                    <a:pt x="6623" y="8333"/>
                    <a:pt x="6467" y="8334"/>
                    <a:pt x="6311" y="8334"/>
                  </a:cubicBezTo>
                  <a:cubicBezTo>
                    <a:pt x="5221" y="8334"/>
                    <a:pt x="4134" y="8241"/>
                    <a:pt x="3070" y="8055"/>
                  </a:cubicBezTo>
                  <a:cubicBezTo>
                    <a:pt x="2523" y="7934"/>
                    <a:pt x="2006" y="7721"/>
                    <a:pt x="1551" y="7417"/>
                  </a:cubicBezTo>
                  <a:cubicBezTo>
                    <a:pt x="1155" y="7083"/>
                    <a:pt x="791" y="6687"/>
                    <a:pt x="517" y="6262"/>
                  </a:cubicBezTo>
                  <a:cubicBezTo>
                    <a:pt x="304" y="5867"/>
                    <a:pt x="183" y="5411"/>
                    <a:pt x="183" y="4924"/>
                  </a:cubicBezTo>
                  <a:cubicBezTo>
                    <a:pt x="152" y="4499"/>
                    <a:pt x="152" y="4104"/>
                    <a:pt x="152" y="3678"/>
                  </a:cubicBezTo>
                  <a:cubicBezTo>
                    <a:pt x="213" y="3010"/>
                    <a:pt x="335" y="2341"/>
                    <a:pt x="487" y="1672"/>
                  </a:cubicBezTo>
                  <a:cubicBezTo>
                    <a:pt x="639" y="1155"/>
                    <a:pt x="760" y="730"/>
                    <a:pt x="821" y="456"/>
                  </a:cubicBezTo>
                  <a:lnTo>
                    <a:pt x="912" y="122"/>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697;p43"/>
            <p:cNvSpPr/>
            <p:nvPr/>
          </p:nvSpPr>
          <p:spPr>
            <a:xfrm>
              <a:off x="4919050" y="3755675"/>
              <a:ext cx="543350" cy="448100"/>
            </a:xfrm>
            <a:custGeom>
              <a:avLst/>
              <a:gdLst/>
              <a:ahLst/>
              <a:cxnLst/>
              <a:rect l="l" t="t" r="r" b="b"/>
              <a:pathLst>
                <a:path w="21734" h="17924" extrusionOk="0">
                  <a:moveTo>
                    <a:pt x="639" y="0"/>
                  </a:moveTo>
                  <a:cubicBezTo>
                    <a:pt x="639" y="0"/>
                    <a:pt x="1" y="1216"/>
                    <a:pt x="1216" y="10639"/>
                  </a:cubicBezTo>
                  <a:cubicBezTo>
                    <a:pt x="2044" y="17019"/>
                    <a:pt x="12215" y="17923"/>
                    <a:pt x="17918" y="17923"/>
                  </a:cubicBezTo>
                  <a:cubicBezTo>
                    <a:pt x="20176" y="17923"/>
                    <a:pt x="21733" y="17781"/>
                    <a:pt x="21733" y="17781"/>
                  </a:cubicBezTo>
                  <a:lnTo>
                    <a:pt x="21338" y="12462"/>
                  </a:lnTo>
                  <a:cubicBezTo>
                    <a:pt x="19241" y="12462"/>
                    <a:pt x="12949" y="11794"/>
                    <a:pt x="9302" y="9635"/>
                  </a:cubicBezTo>
                  <a:cubicBezTo>
                    <a:pt x="8451" y="9119"/>
                    <a:pt x="8086" y="91"/>
                    <a:pt x="8086" y="91"/>
                  </a:cubicBezTo>
                  <a:lnTo>
                    <a:pt x="63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698;p43"/>
            <p:cNvSpPr/>
            <p:nvPr/>
          </p:nvSpPr>
          <p:spPr>
            <a:xfrm>
              <a:off x="5118150" y="3739700"/>
              <a:ext cx="344250" cy="460525"/>
            </a:xfrm>
            <a:custGeom>
              <a:avLst/>
              <a:gdLst/>
              <a:ahLst/>
              <a:cxnLst/>
              <a:rect l="l" t="t" r="r" b="b"/>
              <a:pathLst>
                <a:path w="13770" h="18421" extrusionOk="0">
                  <a:moveTo>
                    <a:pt x="31" y="1"/>
                  </a:moveTo>
                  <a:cubicBezTo>
                    <a:pt x="0" y="92"/>
                    <a:pt x="0" y="183"/>
                    <a:pt x="0" y="274"/>
                  </a:cubicBezTo>
                  <a:lnTo>
                    <a:pt x="0" y="1095"/>
                  </a:lnTo>
                  <a:cubicBezTo>
                    <a:pt x="0" y="1825"/>
                    <a:pt x="61" y="2858"/>
                    <a:pt x="152" y="4104"/>
                  </a:cubicBezTo>
                  <a:cubicBezTo>
                    <a:pt x="183" y="4742"/>
                    <a:pt x="243" y="5442"/>
                    <a:pt x="304" y="6201"/>
                  </a:cubicBezTo>
                  <a:cubicBezTo>
                    <a:pt x="335" y="6992"/>
                    <a:pt x="456" y="7782"/>
                    <a:pt x="669" y="8572"/>
                  </a:cubicBezTo>
                  <a:cubicBezTo>
                    <a:pt x="882" y="9454"/>
                    <a:pt x="1368" y="10214"/>
                    <a:pt x="2067" y="10791"/>
                  </a:cubicBezTo>
                  <a:cubicBezTo>
                    <a:pt x="2827" y="11399"/>
                    <a:pt x="3800" y="11642"/>
                    <a:pt x="4742" y="11855"/>
                  </a:cubicBezTo>
                  <a:cubicBezTo>
                    <a:pt x="7551" y="12489"/>
                    <a:pt x="10419" y="12943"/>
                    <a:pt x="13289" y="13188"/>
                  </a:cubicBezTo>
                  <a:lnTo>
                    <a:pt x="13289" y="13188"/>
                  </a:lnTo>
                  <a:cubicBezTo>
                    <a:pt x="13437" y="14744"/>
                    <a:pt x="13527" y="16061"/>
                    <a:pt x="13617" y="16992"/>
                  </a:cubicBezTo>
                  <a:cubicBezTo>
                    <a:pt x="13648" y="17448"/>
                    <a:pt x="13678" y="17782"/>
                    <a:pt x="13709" y="18056"/>
                  </a:cubicBezTo>
                  <a:cubicBezTo>
                    <a:pt x="13709" y="18177"/>
                    <a:pt x="13739" y="18299"/>
                    <a:pt x="13769" y="18420"/>
                  </a:cubicBezTo>
                  <a:cubicBezTo>
                    <a:pt x="13769" y="18299"/>
                    <a:pt x="13739" y="18177"/>
                    <a:pt x="13739" y="18056"/>
                  </a:cubicBezTo>
                  <a:cubicBezTo>
                    <a:pt x="13709" y="17782"/>
                    <a:pt x="13709" y="17417"/>
                    <a:pt x="13678" y="16992"/>
                  </a:cubicBezTo>
                  <a:cubicBezTo>
                    <a:pt x="13587" y="16050"/>
                    <a:pt x="13526" y="14712"/>
                    <a:pt x="13405" y="13101"/>
                  </a:cubicBezTo>
                  <a:lnTo>
                    <a:pt x="13405" y="13040"/>
                  </a:lnTo>
                  <a:lnTo>
                    <a:pt x="13344" y="13040"/>
                  </a:lnTo>
                  <a:cubicBezTo>
                    <a:pt x="10456" y="12767"/>
                    <a:pt x="7569" y="12311"/>
                    <a:pt x="4742" y="11673"/>
                  </a:cubicBezTo>
                  <a:cubicBezTo>
                    <a:pt x="3830" y="11521"/>
                    <a:pt x="2949" y="11156"/>
                    <a:pt x="2189" y="10639"/>
                  </a:cubicBezTo>
                  <a:cubicBezTo>
                    <a:pt x="1520" y="10092"/>
                    <a:pt x="1034" y="9332"/>
                    <a:pt x="821" y="8512"/>
                  </a:cubicBezTo>
                  <a:cubicBezTo>
                    <a:pt x="608" y="7752"/>
                    <a:pt x="487" y="6961"/>
                    <a:pt x="426" y="6171"/>
                  </a:cubicBezTo>
                  <a:cubicBezTo>
                    <a:pt x="365" y="5442"/>
                    <a:pt x="304" y="4742"/>
                    <a:pt x="243" y="4104"/>
                  </a:cubicBezTo>
                  <a:cubicBezTo>
                    <a:pt x="152" y="2828"/>
                    <a:pt x="91" y="1825"/>
                    <a:pt x="61" y="1095"/>
                  </a:cubicBezTo>
                  <a:cubicBezTo>
                    <a:pt x="31" y="761"/>
                    <a:pt x="31" y="487"/>
                    <a:pt x="31" y="305"/>
                  </a:cubicBezTo>
                  <a:cubicBezTo>
                    <a:pt x="31" y="183"/>
                    <a:pt x="31" y="92"/>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699;p43"/>
            <p:cNvSpPr/>
            <p:nvPr/>
          </p:nvSpPr>
          <p:spPr>
            <a:xfrm>
              <a:off x="4941850" y="3978300"/>
              <a:ext cx="527400" cy="229725"/>
            </a:xfrm>
            <a:custGeom>
              <a:avLst/>
              <a:gdLst/>
              <a:ahLst/>
              <a:cxnLst/>
              <a:rect l="l" t="t" r="r" b="b"/>
              <a:pathLst>
                <a:path w="21096" h="9189" extrusionOk="0">
                  <a:moveTo>
                    <a:pt x="152" y="1"/>
                  </a:moveTo>
                  <a:cubicBezTo>
                    <a:pt x="61" y="335"/>
                    <a:pt x="0" y="670"/>
                    <a:pt x="0" y="1004"/>
                  </a:cubicBezTo>
                  <a:cubicBezTo>
                    <a:pt x="31" y="1946"/>
                    <a:pt x="274" y="2858"/>
                    <a:pt x="730" y="3648"/>
                  </a:cubicBezTo>
                  <a:cubicBezTo>
                    <a:pt x="1034" y="4196"/>
                    <a:pt x="1429" y="4712"/>
                    <a:pt x="1885" y="5168"/>
                  </a:cubicBezTo>
                  <a:cubicBezTo>
                    <a:pt x="2402" y="5685"/>
                    <a:pt x="3010" y="6110"/>
                    <a:pt x="3648" y="6475"/>
                  </a:cubicBezTo>
                  <a:cubicBezTo>
                    <a:pt x="5137" y="7235"/>
                    <a:pt x="6718" y="7782"/>
                    <a:pt x="8359" y="8086"/>
                  </a:cubicBezTo>
                  <a:cubicBezTo>
                    <a:pt x="11308" y="8755"/>
                    <a:pt x="14317" y="9120"/>
                    <a:pt x="17356" y="9180"/>
                  </a:cubicBezTo>
                  <a:cubicBezTo>
                    <a:pt x="17513" y="9186"/>
                    <a:pt x="17669" y="9188"/>
                    <a:pt x="17826" y="9188"/>
                  </a:cubicBezTo>
                  <a:cubicBezTo>
                    <a:pt x="18581" y="9188"/>
                    <a:pt x="19337" y="9129"/>
                    <a:pt x="20092" y="9028"/>
                  </a:cubicBezTo>
                  <a:cubicBezTo>
                    <a:pt x="20426" y="8998"/>
                    <a:pt x="20669" y="8937"/>
                    <a:pt x="20852" y="8907"/>
                  </a:cubicBezTo>
                  <a:cubicBezTo>
                    <a:pt x="20943" y="8907"/>
                    <a:pt x="21034" y="8876"/>
                    <a:pt x="21095" y="8876"/>
                  </a:cubicBezTo>
                  <a:cubicBezTo>
                    <a:pt x="21065" y="8861"/>
                    <a:pt x="21027" y="8854"/>
                    <a:pt x="20985" y="8854"/>
                  </a:cubicBezTo>
                  <a:cubicBezTo>
                    <a:pt x="20943" y="8854"/>
                    <a:pt x="20897" y="8861"/>
                    <a:pt x="20852" y="8876"/>
                  </a:cubicBezTo>
                  <a:cubicBezTo>
                    <a:pt x="20669" y="8876"/>
                    <a:pt x="20426" y="8937"/>
                    <a:pt x="20092" y="8937"/>
                  </a:cubicBezTo>
                  <a:cubicBezTo>
                    <a:pt x="19408" y="9006"/>
                    <a:pt x="18724" y="9040"/>
                    <a:pt x="18040" y="9040"/>
                  </a:cubicBezTo>
                  <a:cubicBezTo>
                    <a:pt x="17812" y="9040"/>
                    <a:pt x="17584" y="9036"/>
                    <a:pt x="17356" y="9028"/>
                  </a:cubicBezTo>
                  <a:cubicBezTo>
                    <a:pt x="14347" y="8937"/>
                    <a:pt x="11368" y="8542"/>
                    <a:pt x="8420" y="7873"/>
                  </a:cubicBezTo>
                  <a:cubicBezTo>
                    <a:pt x="6779" y="7600"/>
                    <a:pt x="5198" y="7053"/>
                    <a:pt x="3709" y="6323"/>
                  </a:cubicBezTo>
                  <a:cubicBezTo>
                    <a:pt x="3070" y="5989"/>
                    <a:pt x="2493" y="5563"/>
                    <a:pt x="1976" y="5047"/>
                  </a:cubicBezTo>
                  <a:cubicBezTo>
                    <a:pt x="1551" y="4621"/>
                    <a:pt x="1155" y="4135"/>
                    <a:pt x="851" y="3588"/>
                  </a:cubicBezTo>
                  <a:cubicBezTo>
                    <a:pt x="396" y="2797"/>
                    <a:pt x="122" y="1916"/>
                    <a:pt x="92" y="1004"/>
                  </a:cubicBezTo>
                  <a:cubicBezTo>
                    <a:pt x="61" y="366"/>
                    <a:pt x="183" y="1"/>
                    <a:pt x="1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700;p43"/>
            <p:cNvSpPr/>
            <p:nvPr/>
          </p:nvSpPr>
          <p:spPr>
            <a:xfrm>
              <a:off x="5049000" y="3765550"/>
              <a:ext cx="34200" cy="31175"/>
            </a:xfrm>
            <a:custGeom>
              <a:avLst/>
              <a:gdLst/>
              <a:ahLst/>
              <a:cxnLst/>
              <a:rect l="l" t="t" r="r" b="b"/>
              <a:pathLst>
                <a:path w="1368" h="1247" extrusionOk="0">
                  <a:moveTo>
                    <a:pt x="31" y="0"/>
                  </a:moveTo>
                  <a:cubicBezTo>
                    <a:pt x="0" y="31"/>
                    <a:pt x="365" y="213"/>
                    <a:pt x="760" y="578"/>
                  </a:cubicBezTo>
                  <a:cubicBezTo>
                    <a:pt x="973" y="791"/>
                    <a:pt x="1155" y="1003"/>
                    <a:pt x="1368" y="1246"/>
                  </a:cubicBezTo>
                  <a:cubicBezTo>
                    <a:pt x="1216" y="973"/>
                    <a:pt x="1034" y="699"/>
                    <a:pt x="790" y="517"/>
                  </a:cubicBezTo>
                  <a:cubicBezTo>
                    <a:pt x="578" y="274"/>
                    <a:pt x="304" y="122"/>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701;p43"/>
            <p:cNvSpPr/>
            <p:nvPr/>
          </p:nvSpPr>
          <p:spPr>
            <a:xfrm>
              <a:off x="5068750" y="3755675"/>
              <a:ext cx="4575" cy="27375"/>
            </a:xfrm>
            <a:custGeom>
              <a:avLst/>
              <a:gdLst/>
              <a:ahLst/>
              <a:cxnLst/>
              <a:rect l="l" t="t" r="r" b="b"/>
              <a:pathLst>
                <a:path w="183" h="1095" extrusionOk="0">
                  <a:moveTo>
                    <a:pt x="61" y="0"/>
                  </a:moveTo>
                  <a:cubicBezTo>
                    <a:pt x="0" y="182"/>
                    <a:pt x="0" y="365"/>
                    <a:pt x="31" y="547"/>
                  </a:cubicBezTo>
                  <a:cubicBezTo>
                    <a:pt x="31" y="730"/>
                    <a:pt x="61" y="912"/>
                    <a:pt x="152" y="1094"/>
                  </a:cubicBezTo>
                  <a:cubicBezTo>
                    <a:pt x="183" y="1094"/>
                    <a:pt x="122" y="851"/>
                    <a:pt x="92" y="547"/>
                  </a:cubicBezTo>
                  <a:cubicBezTo>
                    <a:pt x="122" y="365"/>
                    <a:pt x="92" y="182"/>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702;p43"/>
            <p:cNvSpPr/>
            <p:nvPr/>
          </p:nvSpPr>
          <p:spPr>
            <a:xfrm>
              <a:off x="5056600" y="3786825"/>
              <a:ext cx="19025" cy="3825"/>
            </a:xfrm>
            <a:custGeom>
              <a:avLst/>
              <a:gdLst/>
              <a:ahLst/>
              <a:cxnLst/>
              <a:rect l="l" t="t" r="r" b="b"/>
              <a:pathLst>
                <a:path w="761" h="153" extrusionOk="0">
                  <a:moveTo>
                    <a:pt x="760" y="0"/>
                  </a:moveTo>
                  <a:cubicBezTo>
                    <a:pt x="638" y="0"/>
                    <a:pt x="517" y="0"/>
                    <a:pt x="395" y="31"/>
                  </a:cubicBezTo>
                  <a:cubicBezTo>
                    <a:pt x="243" y="31"/>
                    <a:pt x="122" y="91"/>
                    <a:pt x="0" y="152"/>
                  </a:cubicBezTo>
                  <a:cubicBezTo>
                    <a:pt x="122" y="152"/>
                    <a:pt x="274" y="152"/>
                    <a:pt x="395" y="122"/>
                  </a:cubicBezTo>
                  <a:cubicBezTo>
                    <a:pt x="517" y="91"/>
                    <a:pt x="638" y="61"/>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703;p43"/>
            <p:cNvSpPr/>
            <p:nvPr/>
          </p:nvSpPr>
          <p:spPr>
            <a:xfrm>
              <a:off x="5457050" y="4099125"/>
              <a:ext cx="117050" cy="98050"/>
            </a:xfrm>
            <a:custGeom>
              <a:avLst/>
              <a:gdLst/>
              <a:ahLst/>
              <a:cxnLst/>
              <a:rect l="l" t="t" r="r" b="b"/>
              <a:pathLst>
                <a:path w="4682" h="3922" extrusionOk="0">
                  <a:moveTo>
                    <a:pt x="118" y="0"/>
                  </a:moveTo>
                  <a:cubicBezTo>
                    <a:pt x="43" y="0"/>
                    <a:pt x="1" y="1"/>
                    <a:pt x="1" y="1"/>
                  </a:cubicBezTo>
                  <a:lnTo>
                    <a:pt x="274" y="3740"/>
                  </a:lnTo>
                  <a:lnTo>
                    <a:pt x="4682" y="3922"/>
                  </a:lnTo>
                  <a:cubicBezTo>
                    <a:pt x="4682" y="3922"/>
                    <a:pt x="4226" y="1794"/>
                    <a:pt x="3739" y="882"/>
                  </a:cubicBezTo>
                  <a:cubicBezTo>
                    <a:pt x="3282" y="48"/>
                    <a:pt x="702" y="0"/>
                    <a:pt x="118"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704;p43"/>
            <p:cNvSpPr/>
            <p:nvPr/>
          </p:nvSpPr>
          <p:spPr>
            <a:xfrm>
              <a:off x="5351425" y="4111250"/>
              <a:ext cx="28900" cy="36550"/>
            </a:xfrm>
            <a:custGeom>
              <a:avLst/>
              <a:gdLst/>
              <a:ahLst/>
              <a:cxnLst/>
              <a:rect l="l" t="t" r="r" b="b"/>
              <a:pathLst>
                <a:path w="1156" h="1462" extrusionOk="0">
                  <a:moveTo>
                    <a:pt x="1152" y="1"/>
                  </a:moveTo>
                  <a:cubicBezTo>
                    <a:pt x="1114" y="1"/>
                    <a:pt x="961" y="381"/>
                    <a:pt x="639" y="762"/>
                  </a:cubicBezTo>
                  <a:cubicBezTo>
                    <a:pt x="419" y="1070"/>
                    <a:pt x="198" y="1299"/>
                    <a:pt x="94" y="1402"/>
                  </a:cubicBezTo>
                  <a:lnTo>
                    <a:pt x="94" y="1402"/>
                  </a:lnTo>
                  <a:cubicBezTo>
                    <a:pt x="593" y="1067"/>
                    <a:pt x="955" y="575"/>
                    <a:pt x="1156" y="2"/>
                  </a:cubicBezTo>
                  <a:cubicBezTo>
                    <a:pt x="1155" y="1"/>
                    <a:pt x="1153" y="1"/>
                    <a:pt x="1152" y="1"/>
                  </a:cubicBezTo>
                  <a:close/>
                  <a:moveTo>
                    <a:pt x="94" y="1402"/>
                  </a:moveTo>
                  <a:cubicBezTo>
                    <a:pt x="63" y="1422"/>
                    <a:pt x="32" y="1442"/>
                    <a:pt x="1" y="1461"/>
                  </a:cubicBezTo>
                  <a:lnTo>
                    <a:pt x="31" y="1461"/>
                  </a:lnTo>
                  <a:cubicBezTo>
                    <a:pt x="31" y="1461"/>
                    <a:pt x="54" y="1440"/>
                    <a:pt x="94" y="14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705;p43"/>
            <p:cNvSpPr/>
            <p:nvPr/>
          </p:nvSpPr>
          <p:spPr>
            <a:xfrm>
              <a:off x="5365100" y="4130300"/>
              <a:ext cx="26625" cy="5475"/>
            </a:xfrm>
            <a:custGeom>
              <a:avLst/>
              <a:gdLst/>
              <a:ahLst/>
              <a:cxnLst/>
              <a:rect l="l" t="t" r="r" b="b"/>
              <a:pathLst>
                <a:path w="1065" h="219" extrusionOk="0">
                  <a:moveTo>
                    <a:pt x="1065" y="0"/>
                  </a:moveTo>
                  <a:cubicBezTo>
                    <a:pt x="882" y="0"/>
                    <a:pt x="700" y="0"/>
                    <a:pt x="518" y="30"/>
                  </a:cubicBezTo>
                  <a:cubicBezTo>
                    <a:pt x="335" y="61"/>
                    <a:pt x="153" y="122"/>
                    <a:pt x="1" y="213"/>
                  </a:cubicBezTo>
                  <a:cubicBezTo>
                    <a:pt x="1" y="217"/>
                    <a:pt x="6" y="219"/>
                    <a:pt x="14" y="219"/>
                  </a:cubicBezTo>
                  <a:cubicBezTo>
                    <a:pt x="69" y="219"/>
                    <a:pt x="282" y="148"/>
                    <a:pt x="518" y="122"/>
                  </a:cubicBezTo>
                  <a:cubicBezTo>
                    <a:pt x="700" y="122"/>
                    <a:pt x="882" y="61"/>
                    <a:pt x="10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706;p43"/>
            <p:cNvSpPr/>
            <p:nvPr/>
          </p:nvSpPr>
          <p:spPr>
            <a:xfrm>
              <a:off x="5356000" y="4120400"/>
              <a:ext cx="5325" cy="19025"/>
            </a:xfrm>
            <a:custGeom>
              <a:avLst/>
              <a:gdLst/>
              <a:ahLst/>
              <a:cxnLst/>
              <a:rect l="l" t="t" r="r" b="b"/>
              <a:pathLst>
                <a:path w="213" h="761" extrusionOk="0">
                  <a:moveTo>
                    <a:pt x="0" y="1"/>
                  </a:moveTo>
                  <a:cubicBezTo>
                    <a:pt x="0" y="275"/>
                    <a:pt x="91" y="518"/>
                    <a:pt x="213" y="761"/>
                  </a:cubicBezTo>
                  <a:cubicBezTo>
                    <a:pt x="213" y="609"/>
                    <a:pt x="182" y="487"/>
                    <a:pt x="152" y="366"/>
                  </a:cubicBezTo>
                  <a:cubicBezTo>
                    <a:pt x="122" y="214"/>
                    <a:pt x="61" y="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707;p43"/>
            <p:cNvSpPr/>
            <p:nvPr/>
          </p:nvSpPr>
          <p:spPr>
            <a:xfrm>
              <a:off x="5028475" y="4050450"/>
              <a:ext cx="28150" cy="35800"/>
            </a:xfrm>
            <a:custGeom>
              <a:avLst/>
              <a:gdLst/>
              <a:ahLst/>
              <a:cxnLst/>
              <a:rect l="l" t="t" r="r" b="b"/>
              <a:pathLst>
                <a:path w="1126" h="1432" extrusionOk="0">
                  <a:moveTo>
                    <a:pt x="1124" y="1"/>
                  </a:moveTo>
                  <a:cubicBezTo>
                    <a:pt x="1112" y="1"/>
                    <a:pt x="932" y="382"/>
                    <a:pt x="639" y="762"/>
                  </a:cubicBezTo>
                  <a:cubicBezTo>
                    <a:pt x="335" y="1158"/>
                    <a:pt x="1" y="1431"/>
                    <a:pt x="1" y="1431"/>
                  </a:cubicBezTo>
                  <a:cubicBezTo>
                    <a:pt x="274" y="1279"/>
                    <a:pt x="517" y="1066"/>
                    <a:pt x="700" y="823"/>
                  </a:cubicBezTo>
                  <a:cubicBezTo>
                    <a:pt x="912" y="580"/>
                    <a:pt x="1034" y="307"/>
                    <a:pt x="1125" y="3"/>
                  </a:cubicBezTo>
                  <a:cubicBezTo>
                    <a:pt x="1125" y="1"/>
                    <a:pt x="1125" y="1"/>
                    <a:pt x="1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708;p43"/>
            <p:cNvSpPr/>
            <p:nvPr/>
          </p:nvSpPr>
          <p:spPr>
            <a:xfrm>
              <a:off x="5041400" y="4069175"/>
              <a:ext cx="27375" cy="5675"/>
            </a:xfrm>
            <a:custGeom>
              <a:avLst/>
              <a:gdLst/>
              <a:ahLst/>
              <a:cxnLst/>
              <a:rect l="l" t="t" r="r" b="b"/>
              <a:pathLst>
                <a:path w="1095" h="227" extrusionOk="0">
                  <a:moveTo>
                    <a:pt x="929" y="1"/>
                  </a:moveTo>
                  <a:cubicBezTo>
                    <a:pt x="793" y="1"/>
                    <a:pt x="655" y="22"/>
                    <a:pt x="547" y="44"/>
                  </a:cubicBezTo>
                  <a:cubicBezTo>
                    <a:pt x="335" y="44"/>
                    <a:pt x="152" y="105"/>
                    <a:pt x="0" y="226"/>
                  </a:cubicBezTo>
                  <a:cubicBezTo>
                    <a:pt x="0" y="226"/>
                    <a:pt x="243" y="165"/>
                    <a:pt x="547" y="135"/>
                  </a:cubicBezTo>
                  <a:cubicBezTo>
                    <a:pt x="730" y="105"/>
                    <a:pt x="912" y="74"/>
                    <a:pt x="1094" y="13"/>
                  </a:cubicBezTo>
                  <a:cubicBezTo>
                    <a:pt x="1041" y="5"/>
                    <a:pt x="985" y="1"/>
                    <a:pt x="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709;p43"/>
            <p:cNvSpPr/>
            <p:nvPr/>
          </p:nvSpPr>
          <p:spPr>
            <a:xfrm>
              <a:off x="5032275" y="4059625"/>
              <a:ext cx="6100" cy="18250"/>
            </a:xfrm>
            <a:custGeom>
              <a:avLst/>
              <a:gdLst/>
              <a:ahLst/>
              <a:cxnLst/>
              <a:rect l="l" t="t" r="r" b="b"/>
              <a:pathLst>
                <a:path w="244" h="730" extrusionOk="0">
                  <a:moveTo>
                    <a:pt x="0" y="0"/>
                  </a:moveTo>
                  <a:cubicBezTo>
                    <a:pt x="0" y="122"/>
                    <a:pt x="31" y="274"/>
                    <a:pt x="92" y="395"/>
                  </a:cubicBezTo>
                  <a:cubicBezTo>
                    <a:pt x="92" y="517"/>
                    <a:pt x="152" y="639"/>
                    <a:pt x="244" y="730"/>
                  </a:cubicBezTo>
                  <a:cubicBezTo>
                    <a:pt x="213" y="608"/>
                    <a:pt x="213" y="487"/>
                    <a:pt x="152" y="395"/>
                  </a:cubicBezTo>
                  <a:cubicBezTo>
                    <a:pt x="122" y="243"/>
                    <a:pt x="92" y="12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710;p43"/>
            <p:cNvSpPr/>
            <p:nvPr/>
          </p:nvSpPr>
          <p:spPr>
            <a:xfrm>
              <a:off x="5205525" y="4065700"/>
              <a:ext cx="31950" cy="33450"/>
            </a:xfrm>
            <a:custGeom>
              <a:avLst/>
              <a:gdLst/>
              <a:ahLst/>
              <a:cxnLst/>
              <a:rect l="l" t="t" r="r" b="b"/>
              <a:pathLst>
                <a:path w="1278" h="1338" extrusionOk="0">
                  <a:moveTo>
                    <a:pt x="31" y="0"/>
                  </a:moveTo>
                  <a:lnTo>
                    <a:pt x="31" y="0"/>
                  </a:lnTo>
                  <a:cubicBezTo>
                    <a:pt x="1" y="0"/>
                    <a:pt x="365" y="244"/>
                    <a:pt x="700" y="608"/>
                  </a:cubicBezTo>
                  <a:cubicBezTo>
                    <a:pt x="1065" y="973"/>
                    <a:pt x="1247" y="1338"/>
                    <a:pt x="1277" y="1338"/>
                  </a:cubicBezTo>
                  <a:cubicBezTo>
                    <a:pt x="1156" y="1034"/>
                    <a:pt x="1004" y="791"/>
                    <a:pt x="791" y="548"/>
                  </a:cubicBezTo>
                  <a:cubicBezTo>
                    <a:pt x="578" y="304"/>
                    <a:pt x="305" y="122"/>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711;p43"/>
            <p:cNvSpPr/>
            <p:nvPr/>
          </p:nvSpPr>
          <p:spPr>
            <a:xfrm>
              <a:off x="5225300" y="4056575"/>
              <a:ext cx="3050" cy="27375"/>
            </a:xfrm>
            <a:custGeom>
              <a:avLst/>
              <a:gdLst/>
              <a:ahLst/>
              <a:cxnLst/>
              <a:rect l="l" t="t" r="r" b="b"/>
              <a:pathLst>
                <a:path w="122" h="1095" extrusionOk="0">
                  <a:moveTo>
                    <a:pt x="91" y="1"/>
                  </a:moveTo>
                  <a:cubicBezTo>
                    <a:pt x="30" y="183"/>
                    <a:pt x="0" y="365"/>
                    <a:pt x="30" y="548"/>
                  </a:cubicBezTo>
                  <a:cubicBezTo>
                    <a:pt x="0" y="730"/>
                    <a:pt x="30" y="943"/>
                    <a:pt x="91" y="1095"/>
                  </a:cubicBezTo>
                  <a:cubicBezTo>
                    <a:pt x="91" y="913"/>
                    <a:pt x="91" y="730"/>
                    <a:pt x="91" y="548"/>
                  </a:cubicBezTo>
                  <a:cubicBezTo>
                    <a:pt x="122" y="365"/>
                    <a:pt x="122" y="183"/>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712;p43"/>
            <p:cNvSpPr/>
            <p:nvPr/>
          </p:nvSpPr>
          <p:spPr>
            <a:xfrm>
              <a:off x="5211600" y="4087925"/>
              <a:ext cx="19025" cy="2875"/>
            </a:xfrm>
            <a:custGeom>
              <a:avLst/>
              <a:gdLst/>
              <a:ahLst/>
              <a:cxnLst/>
              <a:rect l="l" t="t" r="r" b="b"/>
              <a:pathLst>
                <a:path w="761" h="115" extrusionOk="0">
                  <a:moveTo>
                    <a:pt x="578" y="1"/>
                  </a:moveTo>
                  <a:cubicBezTo>
                    <a:pt x="518" y="1"/>
                    <a:pt x="457" y="8"/>
                    <a:pt x="396" y="23"/>
                  </a:cubicBezTo>
                  <a:cubicBezTo>
                    <a:pt x="274" y="23"/>
                    <a:pt x="122" y="54"/>
                    <a:pt x="1" y="115"/>
                  </a:cubicBezTo>
                  <a:lnTo>
                    <a:pt x="396" y="115"/>
                  </a:lnTo>
                  <a:cubicBezTo>
                    <a:pt x="518" y="115"/>
                    <a:pt x="639" y="84"/>
                    <a:pt x="761" y="23"/>
                  </a:cubicBezTo>
                  <a:cubicBezTo>
                    <a:pt x="700" y="8"/>
                    <a:pt x="639" y="1"/>
                    <a:pt x="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713;p43"/>
            <p:cNvSpPr/>
            <p:nvPr/>
          </p:nvSpPr>
          <p:spPr>
            <a:xfrm>
              <a:off x="4983650" y="3892450"/>
              <a:ext cx="31175" cy="34225"/>
            </a:xfrm>
            <a:custGeom>
              <a:avLst/>
              <a:gdLst/>
              <a:ahLst/>
              <a:cxnLst/>
              <a:rect l="l" t="t" r="r" b="b"/>
              <a:pathLst>
                <a:path w="1247" h="1369" extrusionOk="0">
                  <a:moveTo>
                    <a:pt x="0" y="0"/>
                  </a:moveTo>
                  <a:cubicBezTo>
                    <a:pt x="0" y="31"/>
                    <a:pt x="335" y="243"/>
                    <a:pt x="699" y="608"/>
                  </a:cubicBezTo>
                  <a:cubicBezTo>
                    <a:pt x="1034" y="1003"/>
                    <a:pt x="1246" y="1368"/>
                    <a:pt x="1246" y="1368"/>
                  </a:cubicBezTo>
                  <a:cubicBezTo>
                    <a:pt x="1003" y="760"/>
                    <a:pt x="578" y="30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714;p43"/>
            <p:cNvSpPr/>
            <p:nvPr/>
          </p:nvSpPr>
          <p:spPr>
            <a:xfrm>
              <a:off x="5002650" y="3884075"/>
              <a:ext cx="3050" cy="27400"/>
            </a:xfrm>
            <a:custGeom>
              <a:avLst/>
              <a:gdLst/>
              <a:ahLst/>
              <a:cxnLst/>
              <a:rect l="l" t="t" r="r" b="b"/>
              <a:pathLst>
                <a:path w="122" h="1096" extrusionOk="0">
                  <a:moveTo>
                    <a:pt x="91" y="1"/>
                  </a:moveTo>
                  <a:cubicBezTo>
                    <a:pt x="30" y="183"/>
                    <a:pt x="30" y="366"/>
                    <a:pt x="30" y="548"/>
                  </a:cubicBezTo>
                  <a:cubicBezTo>
                    <a:pt x="0" y="730"/>
                    <a:pt x="30" y="943"/>
                    <a:pt x="122" y="1095"/>
                  </a:cubicBezTo>
                  <a:cubicBezTo>
                    <a:pt x="122" y="1095"/>
                    <a:pt x="91" y="852"/>
                    <a:pt x="122" y="548"/>
                  </a:cubicBezTo>
                  <a:cubicBezTo>
                    <a:pt x="122" y="366"/>
                    <a:pt x="122" y="183"/>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715;p43"/>
            <p:cNvSpPr/>
            <p:nvPr/>
          </p:nvSpPr>
          <p:spPr>
            <a:xfrm>
              <a:off x="4989725" y="3915250"/>
              <a:ext cx="19025" cy="2875"/>
            </a:xfrm>
            <a:custGeom>
              <a:avLst/>
              <a:gdLst/>
              <a:ahLst/>
              <a:cxnLst/>
              <a:rect l="l" t="t" r="r" b="b"/>
              <a:pathLst>
                <a:path w="761" h="115" extrusionOk="0">
                  <a:moveTo>
                    <a:pt x="760" y="0"/>
                  </a:moveTo>
                  <a:cubicBezTo>
                    <a:pt x="487" y="0"/>
                    <a:pt x="244" y="31"/>
                    <a:pt x="0" y="91"/>
                  </a:cubicBezTo>
                  <a:cubicBezTo>
                    <a:pt x="61" y="107"/>
                    <a:pt x="122" y="114"/>
                    <a:pt x="183" y="114"/>
                  </a:cubicBezTo>
                  <a:cubicBezTo>
                    <a:pt x="244" y="114"/>
                    <a:pt x="304" y="107"/>
                    <a:pt x="365" y="91"/>
                  </a:cubicBezTo>
                  <a:cubicBezTo>
                    <a:pt x="487" y="91"/>
                    <a:pt x="639" y="61"/>
                    <a:pt x="760" y="31"/>
                  </a:cubicBezTo>
                  <a:lnTo>
                    <a:pt x="7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716;p43"/>
            <p:cNvSpPr/>
            <p:nvPr/>
          </p:nvSpPr>
          <p:spPr>
            <a:xfrm>
              <a:off x="4987450" y="3711600"/>
              <a:ext cx="15975" cy="23575"/>
            </a:xfrm>
            <a:custGeom>
              <a:avLst/>
              <a:gdLst/>
              <a:ahLst/>
              <a:cxnLst/>
              <a:rect l="l" t="t" r="r" b="b"/>
              <a:pathLst>
                <a:path w="639" h="943" extrusionOk="0">
                  <a:moveTo>
                    <a:pt x="638" y="0"/>
                  </a:moveTo>
                  <a:cubicBezTo>
                    <a:pt x="517" y="152"/>
                    <a:pt x="426" y="304"/>
                    <a:pt x="335" y="486"/>
                  </a:cubicBezTo>
                  <a:cubicBezTo>
                    <a:pt x="213" y="638"/>
                    <a:pt x="91" y="790"/>
                    <a:pt x="0" y="942"/>
                  </a:cubicBezTo>
                  <a:cubicBezTo>
                    <a:pt x="152" y="821"/>
                    <a:pt x="304" y="699"/>
                    <a:pt x="395" y="517"/>
                  </a:cubicBezTo>
                  <a:cubicBezTo>
                    <a:pt x="517" y="365"/>
                    <a:pt x="578" y="213"/>
                    <a:pt x="6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717;p43"/>
            <p:cNvSpPr/>
            <p:nvPr/>
          </p:nvSpPr>
          <p:spPr>
            <a:xfrm>
              <a:off x="5078625" y="3640150"/>
              <a:ext cx="14475" cy="27400"/>
            </a:xfrm>
            <a:custGeom>
              <a:avLst/>
              <a:gdLst/>
              <a:ahLst/>
              <a:cxnLst/>
              <a:rect l="l" t="t" r="r" b="b"/>
              <a:pathLst>
                <a:path w="579" h="1096" extrusionOk="0">
                  <a:moveTo>
                    <a:pt x="1" y="1"/>
                  </a:moveTo>
                  <a:lnTo>
                    <a:pt x="1" y="1"/>
                  </a:lnTo>
                  <a:cubicBezTo>
                    <a:pt x="61" y="183"/>
                    <a:pt x="153" y="366"/>
                    <a:pt x="244" y="548"/>
                  </a:cubicBezTo>
                  <a:cubicBezTo>
                    <a:pt x="335" y="730"/>
                    <a:pt x="426" y="913"/>
                    <a:pt x="578" y="1095"/>
                  </a:cubicBezTo>
                  <a:cubicBezTo>
                    <a:pt x="517" y="882"/>
                    <a:pt x="426" y="700"/>
                    <a:pt x="335" y="518"/>
                  </a:cubicBezTo>
                  <a:cubicBezTo>
                    <a:pt x="244" y="335"/>
                    <a:pt x="122" y="153"/>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718;p43"/>
            <p:cNvSpPr/>
            <p:nvPr/>
          </p:nvSpPr>
          <p:spPr>
            <a:xfrm>
              <a:off x="5196400" y="3724500"/>
              <a:ext cx="27400" cy="29675"/>
            </a:xfrm>
            <a:custGeom>
              <a:avLst/>
              <a:gdLst/>
              <a:ahLst/>
              <a:cxnLst/>
              <a:rect l="l" t="t" r="r" b="b"/>
              <a:pathLst>
                <a:path w="1096" h="1187" extrusionOk="0">
                  <a:moveTo>
                    <a:pt x="1095" y="1"/>
                  </a:moveTo>
                  <a:cubicBezTo>
                    <a:pt x="882" y="153"/>
                    <a:pt x="700" y="366"/>
                    <a:pt x="518" y="578"/>
                  </a:cubicBezTo>
                  <a:cubicBezTo>
                    <a:pt x="335" y="761"/>
                    <a:pt x="153" y="974"/>
                    <a:pt x="1" y="1186"/>
                  </a:cubicBezTo>
                  <a:cubicBezTo>
                    <a:pt x="214" y="1004"/>
                    <a:pt x="396" y="822"/>
                    <a:pt x="578" y="609"/>
                  </a:cubicBezTo>
                  <a:cubicBezTo>
                    <a:pt x="761" y="426"/>
                    <a:pt x="943" y="214"/>
                    <a:pt x="10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719;p43"/>
            <p:cNvSpPr/>
            <p:nvPr/>
          </p:nvSpPr>
          <p:spPr>
            <a:xfrm>
              <a:off x="5189575" y="3862800"/>
              <a:ext cx="21300" cy="18275"/>
            </a:xfrm>
            <a:custGeom>
              <a:avLst/>
              <a:gdLst/>
              <a:ahLst/>
              <a:cxnLst/>
              <a:rect l="l" t="t" r="r" b="b"/>
              <a:pathLst>
                <a:path w="852" h="731" extrusionOk="0">
                  <a:moveTo>
                    <a:pt x="0" y="1"/>
                  </a:moveTo>
                  <a:cubicBezTo>
                    <a:pt x="61" y="183"/>
                    <a:pt x="183" y="335"/>
                    <a:pt x="335" y="457"/>
                  </a:cubicBezTo>
                  <a:cubicBezTo>
                    <a:pt x="487" y="578"/>
                    <a:pt x="639" y="670"/>
                    <a:pt x="851" y="730"/>
                  </a:cubicBezTo>
                  <a:cubicBezTo>
                    <a:pt x="851" y="700"/>
                    <a:pt x="639" y="578"/>
                    <a:pt x="396" y="396"/>
                  </a:cubicBezTo>
                  <a:cubicBezTo>
                    <a:pt x="152" y="183"/>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720;p43"/>
            <p:cNvSpPr/>
            <p:nvPr/>
          </p:nvSpPr>
          <p:spPr>
            <a:xfrm>
              <a:off x="5264800" y="3864325"/>
              <a:ext cx="6100" cy="22825"/>
            </a:xfrm>
            <a:custGeom>
              <a:avLst/>
              <a:gdLst/>
              <a:ahLst/>
              <a:cxnLst/>
              <a:rect l="l" t="t" r="r" b="b"/>
              <a:pathLst>
                <a:path w="244" h="913" extrusionOk="0">
                  <a:moveTo>
                    <a:pt x="244" y="1"/>
                  </a:moveTo>
                  <a:lnTo>
                    <a:pt x="244" y="1"/>
                  </a:lnTo>
                  <a:cubicBezTo>
                    <a:pt x="153" y="153"/>
                    <a:pt x="122" y="305"/>
                    <a:pt x="92" y="457"/>
                  </a:cubicBezTo>
                  <a:cubicBezTo>
                    <a:pt x="31" y="578"/>
                    <a:pt x="1" y="730"/>
                    <a:pt x="1" y="913"/>
                  </a:cubicBezTo>
                  <a:cubicBezTo>
                    <a:pt x="92" y="761"/>
                    <a:pt x="153" y="609"/>
                    <a:pt x="153" y="457"/>
                  </a:cubicBezTo>
                  <a:cubicBezTo>
                    <a:pt x="213" y="305"/>
                    <a:pt x="244" y="153"/>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721;p43"/>
            <p:cNvSpPr/>
            <p:nvPr/>
          </p:nvSpPr>
          <p:spPr>
            <a:xfrm>
              <a:off x="5176650" y="3978300"/>
              <a:ext cx="22075" cy="19025"/>
            </a:xfrm>
            <a:custGeom>
              <a:avLst/>
              <a:gdLst/>
              <a:ahLst/>
              <a:cxnLst/>
              <a:rect l="l" t="t" r="r" b="b"/>
              <a:pathLst>
                <a:path w="883" h="761" extrusionOk="0">
                  <a:moveTo>
                    <a:pt x="1" y="1"/>
                  </a:moveTo>
                  <a:lnTo>
                    <a:pt x="1" y="1"/>
                  </a:lnTo>
                  <a:cubicBezTo>
                    <a:pt x="122" y="153"/>
                    <a:pt x="274" y="305"/>
                    <a:pt x="426" y="396"/>
                  </a:cubicBezTo>
                  <a:cubicBezTo>
                    <a:pt x="548" y="548"/>
                    <a:pt x="730" y="670"/>
                    <a:pt x="882" y="761"/>
                  </a:cubicBezTo>
                  <a:cubicBezTo>
                    <a:pt x="761" y="609"/>
                    <a:pt x="639" y="457"/>
                    <a:pt x="487" y="335"/>
                  </a:cubicBezTo>
                  <a:cubicBezTo>
                    <a:pt x="335" y="214"/>
                    <a:pt x="183" y="9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722;p43"/>
            <p:cNvSpPr/>
            <p:nvPr/>
          </p:nvSpPr>
          <p:spPr>
            <a:xfrm>
              <a:off x="5271650" y="4004900"/>
              <a:ext cx="3050" cy="18275"/>
            </a:xfrm>
            <a:custGeom>
              <a:avLst/>
              <a:gdLst/>
              <a:ahLst/>
              <a:cxnLst/>
              <a:rect l="l" t="t" r="r" b="b"/>
              <a:pathLst>
                <a:path w="122" h="731" extrusionOk="0">
                  <a:moveTo>
                    <a:pt x="61" y="1"/>
                  </a:moveTo>
                  <a:cubicBezTo>
                    <a:pt x="31" y="122"/>
                    <a:pt x="0" y="244"/>
                    <a:pt x="31" y="366"/>
                  </a:cubicBezTo>
                  <a:cubicBezTo>
                    <a:pt x="0" y="487"/>
                    <a:pt x="31" y="609"/>
                    <a:pt x="61" y="730"/>
                  </a:cubicBezTo>
                  <a:cubicBezTo>
                    <a:pt x="91" y="609"/>
                    <a:pt x="122" y="487"/>
                    <a:pt x="91" y="366"/>
                  </a:cubicBezTo>
                  <a:cubicBezTo>
                    <a:pt x="122" y="244"/>
                    <a:pt x="91" y="122"/>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723;p43"/>
            <p:cNvSpPr/>
            <p:nvPr/>
          </p:nvSpPr>
          <p:spPr>
            <a:xfrm>
              <a:off x="5364350" y="3979825"/>
              <a:ext cx="33450" cy="13700"/>
            </a:xfrm>
            <a:custGeom>
              <a:avLst/>
              <a:gdLst/>
              <a:ahLst/>
              <a:cxnLst/>
              <a:rect l="l" t="t" r="r" b="b"/>
              <a:pathLst>
                <a:path w="1338" h="548" extrusionOk="0">
                  <a:moveTo>
                    <a:pt x="1338" y="1"/>
                  </a:moveTo>
                  <a:lnTo>
                    <a:pt x="1338" y="1"/>
                  </a:lnTo>
                  <a:cubicBezTo>
                    <a:pt x="1095" y="62"/>
                    <a:pt x="882" y="122"/>
                    <a:pt x="669" y="244"/>
                  </a:cubicBezTo>
                  <a:cubicBezTo>
                    <a:pt x="426" y="335"/>
                    <a:pt x="213" y="426"/>
                    <a:pt x="0" y="548"/>
                  </a:cubicBezTo>
                  <a:cubicBezTo>
                    <a:pt x="244" y="487"/>
                    <a:pt x="487" y="426"/>
                    <a:pt x="700" y="305"/>
                  </a:cubicBezTo>
                  <a:cubicBezTo>
                    <a:pt x="912" y="244"/>
                    <a:pt x="1125" y="122"/>
                    <a:pt x="13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724;p43"/>
            <p:cNvSpPr/>
            <p:nvPr/>
          </p:nvSpPr>
          <p:spPr>
            <a:xfrm>
              <a:off x="5429700" y="3857500"/>
              <a:ext cx="3075" cy="26600"/>
            </a:xfrm>
            <a:custGeom>
              <a:avLst/>
              <a:gdLst/>
              <a:ahLst/>
              <a:cxnLst/>
              <a:rect l="l" t="t" r="r" b="b"/>
              <a:pathLst>
                <a:path w="123" h="1064" extrusionOk="0">
                  <a:moveTo>
                    <a:pt x="92" y="0"/>
                  </a:moveTo>
                  <a:cubicBezTo>
                    <a:pt x="31" y="152"/>
                    <a:pt x="31" y="334"/>
                    <a:pt x="31" y="517"/>
                  </a:cubicBezTo>
                  <a:cubicBezTo>
                    <a:pt x="0" y="699"/>
                    <a:pt x="31" y="882"/>
                    <a:pt x="61" y="1064"/>
                  </a:cubicBezTo>
                  <a:cubicBezTo>
                    <a:pt x="122" y="699"/>
                    <a:pt x="122" y="334"/>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725;p43"/>
            <p:cNvSpPr/>
            <p:nvPr/>
          </p:nvSpPr>
          <p:spPr>
            <a:xfrm>
              <a:off x="5350675" y="3793650"/>
              <a:ext cx="25850" cy="14475"/>
            </a:xfrm>
            <a:custGeom>
              <a:avLst/>
              <a:gdLst/>
              <a:ahLst/>
              <a:cxnLst/>
              <a:rect l="l" t="t" r="r" b="b"/>
              <a:pathLst>
                <a:path w="1034" h="579" extrusionOk="0">
                  <a:moveTo>
                    <a:pt x="0" y="1"/>
                  </a:moveTo>
                  <a:lnTo>
                    <a:pt x="0" y="1"/>
                  </a:lnTo>
                  <a:cubicBezTo>
                    <a:pt x="122" y="183"/>
                    <a:pt x="274" y="305"/>
                    <a:pt x="456" y="396"/>
                  </a:cubicBezTo>
                  <a:cubicBezTo>
                    <a:pt x="608" y="518"/>
                    <a:pt x="821" y="578"/>
                    <a:pt x="1003" y="578"/>
                  </a:cubicBezTo>
                  <a:cubicBezTo>
                    <a:pt x="1034" y="578"/>
                    <a:pt x="760" y="487"/>
                    <a:pt x="487" y="335"/>
                  </a:cubicBezTo>
                  <a:cubicBezTo>
                    <a:pt x="213" y="183"/>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726;p43"/>
            <p:cNvSpPr/>
            <p:nvPr/>
          </p:nvSpPr>
          <p:spPr>
            <a:xfrm>
              <a:off x="5385625" y="3680425"/>
              <a:ext cx="23575" cy="22075"/>
            </a:xfrm>
            <a:custGeom>
              <a:avLst/>
              <a:gdLst/>
              <a:ahLst/>
              <a:cxnLst/>
              <a:rect l="l" t="t" r="r" b="b"/>
              <a:pathLst>
                <a:path w="943" h="883" extrusionOk="0">
                  <a:moveTo>
                    <a:pt x="943" y="1"/>
                  </a:moveTo>
                  <a:lnTo>
                    <a:pt x="943" y="1"/>
                  </a:lnTo>
                  <a:cubicBezTo>
                    <a:pt x="760" y="92"/>
                    <a:pt x="578" y="244"/>
                    <a:pt x="426" y="396"/>
                  </a:cubicBezTo>
                  <a:cubicBezTo>
                    <a:pt x="274" y="548"/>
                    <a:pt x="122" y="700"/>
                    <a:pt x="0" y="882"/>
                  </a:cubicBezTo>
                  <a:cubicBezTo>
                    <a:pt x="183" y="761"/>
                    <a:pt x="335" y="609"/>
                    <a:pt x="487" y="457"/>
                  </a:cubicBezTo>
                  <a:cubicBezTo>
                    <a:pt x="669" y="305"/>
                    <a:pt x="821" y="153"/>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727;p43"/>
            <p:cNvSpPr/>
            <p:nvPr/>
          </p:nvSpPr>
          <p:spPr>
            <a:xfrm>
              <a:off x="5320275" y="3609000"/>
              <a:ext cx="22050" cy="6100"/>
            </a:xfrm>
            <a:custGeom>
              <a:avLst/>
              <a:gdLst/>
              <a:ahLst/>
              <a:cxnLst/>
              <a:rect l="l" t="t" r="r" b="b"/>
              <a:pathLst>
                <a:path w="882" h="244" extrusionOk="0">
                  <a:moveTo>
                    <a:pt x="0" y="1"/>
                  </a:moveTo>
                  <a:cubicBezTo>
                    <a:pt x="122" y="92"/>
                    <a:pt x="274" y="122"/>
                    <a:pt x="426" y="153"/>
                  </a:cubicBezTo>
                  <a:cubicBezTo>
                    <a:pt x="578" y="214"/>
                    <a:pt x="730" y="214"/>
                    <a:pt x="882" y="244"/>
                  </a:cubicBezTo>
                  <a:cubicBezTo>
                    <a:pt x="730" y="153"/>
                    <a:pt x="578" y="92"/>
                    <a:pt x="426" y="92"/>
                  </a:cubicBezTo>
                  <a:cubicBezTo>
                    <a:pt x="304" y="31"/>
                    <a:pt x="152"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728;p43"/>
            <p:cNvSpPr/>
            <p:nvPr/>
          </p:nvSpPr>
          <p:spPr>
            <a:xfrm>
              <a:off x="5202500" y="3561125"/>
              <a:ext cx="12925" cy="17500"/>
            </a:xfrm>
            <a:custGeom>
              <a:avLst/>
              <a:gdLst/>
              <a:ahLst/>
              <a:cxnLst/>
              <a:rect l="l" t="t" r="r" b="b"/>
              <a:pathLst>
                <a:path w="517" h="700" extrusionOk="0">
                  <a:moveTo>
                    <a:pt x="517" y="1"/>
                  </a:moveTo>
                  <a:lnTo>
                    <a:pt x="517" y="1"/>
                  </a:lnTo>
                  <a:cubicBezTo>
                    <a:pt x="395" y="92"/>
                    <a:pt x="304" y="214"/>
                    <a:pt x="213" y="335"/>
                  </a:cubicBezTo>
                  <a:cubicBezTo>
                    <a:pt x="122" y="426"/>
                    <a:pt x="31" y="548"/>
                    <a:pt x="0" y="700"/>
                  </a:cubicBezTo>
                  <a:cubicBezTo>
                    <a:pt x="91" y="609"/>
                    <a:pt x="213" y="487"/>
                    <a:pt x="274" y="366"/>
                  </a:cubicBezTo>
                  <a:cubicBezTo>
                    <a:pt x="365" y="274"/>
                    <a:pt x="456" y="153"/>
                    <a:pt x="5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729;p43"/>
            <p:cNvSpPr/>
            <p:nvPr/>
          </p:nvSpPr>
          <p:spPr>
            <a:xfrm>
              <a:off x="5229850" y="3624975"/>
              <a:ext cx="14450" cy="23575"/>
            </a:xfrm>
            <a:custGeom>
              <a:avLst/>
              <a:gdLst/>
              <a:ahLst/>
              <a:cxnLst/>
              <a:rect l="l" t="t" r="r" b="b"/>
              <a:pathLst>
                <a:path w="578" h="943" extrusionOk="0">
                  <a:moveTo>
                    <a:pt x="0" y="0"/>
                  </a:moveTo>
                  <a:lnTo>
                    <a:pt x="0" y="0"/>
                  </a:lnTo>
                  <a:cubicBezTo>
                    <a:pt x="61" y="182"/>
                    <a:pt x="152" y="334"/>
                    <a:pt x="274" y="486"/>
                  </a:cubicBezTo>
                  <a:cubicBezTo>
                    <a:pt x="335" y="638"/>
                    <a:pt x="456" y="790"/>
                    <a:pt x="578" y="942"/>
                  </a:cubicBezTo>
                  <a:cubicBezTo>
                    <a:pt x="517" y="760"/>
                    <a:pt x="426" y="578"/>
                    <a:pt x="335" y="456"/>
                  </a:cubicBezTo>
                  <a:cubicBezTo>
                    <a:pt x="244" y="274"/>
                    <a:pt x="122"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730;p43"/>
            <p:cNvSpPr/>
            <p:nvPr/>
          </p:nvSpPr>
          <p:spPr>
            <a:xfrm>
              <a:off x="5146250" y="3754150"/>
              <a:ext cx="3075" cy="31925"/>
            </a:xfrm>
            <a:custGeom>
              <a:avLst/>
              <a:gdLst/>
              <a:ahLst/>
              <a:cxnLst/>
              <a:rect l="l" t="t" r="r" b="b"/>
              <a:pathLst>
                <a:path w="123" h="1277" extrusionOk="0">
                  <a:moveTo>
                    <a:pt x="31" y="0"/>
                  </a:moveTo>
                  <a:cubicBezTo>
                    <a:pt x="1" y="213"/>
                    <a:pt x="1" y="426"/>
                    <a:pt x="31" y="639"/>
                  </a:cubicBezTo>
                  <a:cubicBezTo>
                    <a:pt x="31" y="851"/>
                    <a:pt x="62" y="1064"/>
                    <a:pt x="122" y="1277"/>
                  </a:cubicBezTo>
                  <a:cubicBezTo>
                    <a:pt x="122" y="1064"/>
                    <a:pt x="122" y="851"/>
                    <a:pt x="92" y="639"/>
                  </a:cubicBezTo>
                  <a:cubicBezTo>
                    <a:pt x="92" y="426"/>
                    <a:pt x="92" y="213"/>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731;p43"/>
            <p:cNvSpPr/>
            <p:nvPr/>
          </p:nvSpPr>
          <p:spPr>
            <a:xfrm>
              <a:off x="5495050" y="3830900"/>
              <a:ext cx="19775" cy="13700"/>
            </a:xfrm>
            <a:custGeom>
              <a:avLst/>
              <a:gdLst/>
              <a:ahLst/>
              <a:cxnLst/>
              <a:rect l="l" t="t" r="r" b="b"/>
              <a:pathLst>
                <a:path w="791" h="548" extrusionOk="0">
                  <a:moveTo>
                    <a:pt x="0" y="0"/>
                  </a:moveTo>
                  <a:lnTo>
                    <a:pt x="0" y="0"/>
                  </a:lnTo>
                  <a:cubicBezTo>
                    <a:pt x="122" y="122"/>
                    <a:pt x="244" y="213"/>
                    <a:pt x="365" y="304"/>
                  </a:cubicBezTo>
                  <a:cubicBezTo>
                    <a:pt x="517" y="395"/>
                    <a:pt x="639" y="487"/>
                    <a:pt x="791" y="547"/>
                  </a:cubicBezTo>
                  <a:cubicBezTo>
                    <a:pt x="700" y="426"/>
                    <a:pt x="578" y="304"/>
                    <a:pt x="426" y="243"/>
                  </a:cubicBezTo>
                  <a:cubicBezTo>
                    <a:pt x="304" y="122"/>
                    <a:pt x="152" y="3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732;p43"/>
            <p:cNvSpPr/>
            <p:nvPr/>
          </p:nvSpPr>
          <p:spPr>
            <a:xfrm>
              <a:off x="5467700" y="3957800"/>
              <a:ext cx="6850" cy="26625"/>
            </a:xfrm>
            <a:custGeom>
              <a:avLst/>
              <a:gdLst/>
              <a:ahLst/>
              <a:cxnLst/>
              <a:rect l="l" t="t" r="r" b="b"/>
              <a:pathLst>
                <a:path w="274" h="1065" extrusionOk="0">
                  <a:moveTo>
                    <a:pt x="274" y="0"/>
                  </a:moveTo>
                  <a:cubicBezTo>
                    <a:pt x="183" y="183"/>
                    <a:pt x="122" y="335"/>
                    <a:pt x="91" y="517"/>
                  </a:cubicBezTo>
                  <a:cubicBezTo>
                    <a:pt x="31" y="699"/>
                    <a:pt x="0" y="882"/>
                    <a:pt x="0" y="1064"/>
                  </a:cubicBezTo>
                  <a:cubicBezTo>
                    <a:pt x="61" y="912"/>
                    <a:pt x="122" y="730"/>
                    <a:pt x="183" y="547"/>
                  </a:cubicBezTo>
                  <a:cubicBezTo>
                    <a:pt x="243" y="365"/>
                    <a:pt x="274" y="183"/>
                    <a:pt x="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733;p43"/>
            <p:cNvSpPr/>
            <p:nvPr/>
          </p:nvSpPr>
          <p:spPr>
            <a:xfrm>
              <a:off x="5493525" y="4010225"/>
              <a:ext cx="26625" cy="15225"/>
            </a:xfrm>
            <a:custGeom>
              <a:avLst/>
              <a:gdLst/>
              <a:ahLst/>
              <a:cxnLst/>
              <a:rect l="l" t="t" r="r" b="b"/>
              <a:pathLst>
                <a:path w="1065" h="609" extrusionOk="0">
                  <a:moveTo>
                    <a:pt x="1" y="1"/>
                  </a:moveTo>
                  <a:lnTo>
                    <a:pt x="1" y="1"/>
                  </a:lnTo>
                  <a:cubicBezTo>
                    <a:pt x="153" y="122"/>
                    <a:pt x="335" y="244"/>
                    <a:pt x="517" y="335"/>
                  </a:cubicBezTo>
                  <a:cubicBezTo>
                    <a:pt x="700" y="457"/>
                    <a:pt x="882" y="548"/>
                    <a:pt x="1065" y="609"/>
                  </a:cubicBezTo>
                  <a:cubicBezTo>
                    <a:pt x="913" y="457"/>
                    <a:pt x="730" y="365"/>
                    <a:pt x="548" y="274"/>
                  </a:cubicBezTo>
                  <a:cubicBezTo>
                    <a:pt x="396" y="153"/>
                    <a:pt x="213" y="6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734;p43"/>
            <p:cNvSpPr/>
            <p:nvPr/>
          </p:nvSpPr>
          <p:spPr>
            <a:xfrm>
              <a:off x="5109775" y="4204000"/>
              <a:ext cx="25100" cy="20550"/>
            </a:xfrm>
            <a:custGeom>
              <a:avLst/>
              <a:gdLst/>
              <a:ahLst/>
              <a:cxnLst/>
              <a:rect l="l" t="t" r="r" b="b"/>
              <a:pathLst>
                <a:path w="1004" h="822" extrusionOk="0">
                  <a:moveTo>
                    <a:pt x="1004" y="0"/>
                  </a:moveTo>
                  <a:lnTo>
                    <a:pt x="1004" y="0"/>
                  </a:lnTo>
                  <a:cubicBezTo>
                    <a:pt x="822" y="92"/>
                    <a:pt x="639" y="213"/>
                    <a:pt x="487" y="365"/>
                  </a:cubicBezTo>
                  <a:cubicBezTo>
                    <a:pt x="305" y="487"/>
                    <a:pt x="153" y="639"/>
                    <a:pt x="1" y="821"/>
                  </a:cubicBezTo>
                  <a:cubicBezTo>
                    <a:pt x="183" y="700"/>
                    <a:pt x="366" y="578"/>
                    <a:pt x="548" y="426"/>
                  </a:cubicBezTo>
                  <a:cubicBezTo>
                    <a:pt x="700" y="304"/>
                    <a:pt x="882" y="152"/>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735;p43"/>
            <p:cNvSpPr/>
            <p:nvPr/>
          </p:nvSpPr>
          <p:spPr>
            <a:xfrm>
              <a:off x="5209325" y="4212350"/>
              <a:ext cx="17500" cy="18275"/>
            </a:xfrm>
            <a:custGeom>
              <a:avLst/>
              <a:gdLst/>
              <a:ahLst/>
              <a:cxnLst/>
              <a:rect l="l" t="t" r="r" b="b"/>
              <a:pathLst>
                <a:path w="700" h="731" extrusionOk="0">
                  <a:moveTo>
                    <a:pt x="1" y="1"/>
                  </a:moveTo>
                  <a:lnTo>
                    <a:pt x="1" y="1"/>
                  </a:lnTo>
                  <a:cubicBezTo>
                    <a:pt x="92" y="153"/>
                    <a:pt x="183" y="274"/>
                    <a:pt x="305" y="396"/>
                  </a:cubicBezTo>
                  <a:cubicBezTo>
                    <a:pt x="412" y="503"/>
                    <a:pt x="519" y="610"/>
                    <a:pt x="646" y="696"/>
                  </a:cubicBezTo>
                  <a:lnTo>
                    <a:pt x="646" y="696"/>
                  </a:lnTo>
                  <a:cubicBezTo>
                    <a:pt x="469" y="437"/>
                    <a:pt x="263" y="205"/>
                    <a:pt x="1" y="1"/>
                  </a:cubicBezTo>
                  <a:close/>
                  <a:moveTo>
                    <a:pt x="646" y="696"/>
                  </a:moveTo>
                  <a:cubicBezTo>
                    <a:pt x="654" y="708"/>
                    <a:pt x="662" y="719"/>
                    <a:pt x="669" y="730"/>
                  </a:cubicBezTo>
                  <a:lnTo>
                    <a:pt x="700" y="730"/>
                  </a:lnTo>
                  <a:cubicBezTo>
                    <a:pt x="682" y="719"/>
                    <a:pt x="664" y="708"/>
                    <a:pt x="646" y="69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736;p43"/>
            <p:cNvSpPr/>
            <p:nvPr/>
          </p:nvSpPr>
          <p:spPr>
            <a:xfrm>
              <a:off x="5005675" y="4161450"/>
              <a:ext cx="21300" cy="12175"/>
            </a:xfrm>
            <a:custGeom>
              <a:avLst/>
              <a:gdLst/>
              <a:ahLst/>
              <a:cxnLst/>
              <a:rect l="l" t="t" r="r" b="b"/>
              <a:pathLst>
                <a:path w="852" h="487" extrusionOk="0">
                  <a:moveTo>
                    <a:pt x="852" y="0"/>
                  </a:moveTo>
                  <a:cubicBezTo>
                    <a:pt x="821" y="0"/>
                    <a:pt x="669" y="152"/>
                    <a:pt x="457" y="274"/>
                  </a:cubicBezTo>
                  <a:cubicBezTo>
                    <a:pt x="213" y="426"/>
                    <a:pt x="1" y="456"/>
                    <a:pt x="1" y="487"/>
                  </a:cubicBezTo>
                  <a:cubicBezTo>
                    <a:pt x="335" y="487"/>
                    <a:pt x="669" y="304"/>
                    <a:pt x="8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737;p43"/>
            <p:cNvSpPr/>
            <p:nvPr/>
          </p:nvSpPr>
          <p:spPr>
            <a:xfrm>
              <a:off x="4979850" y="3798975"/>
              <a:ext cx="26625" cy="22075"/>
            </a:xfrm>
            <a:custGeom>
              <a:avLst/>
              <a:gdLst/>
              <a:ahLst/>
              <a:cxnLst/>
              <a:rect l="l" t="t" r="r" b="b"/>
              <a:pathLst>
                <a:path w="1065" h="883" extrusionOk="0">
                  <a:moveTo>
                    <a:pt x="0" y="1"/>
                  </a:moveTo>
                  <a:cubicBezTo>
                    <a:pt x="152" y="183"/>
                    <a:pt x="335" y="335"/>
                    <a:pt x="517" y="487"/>
                  </a:cubicBezTo>
                  <a:cubicBezTo>
                    <a:pt x="669" y="639"/>
                    <a:pt x="851" y="761"/>
                    <a:pt x="1064" y="882"/>
                  </a:cubicBezTo>
                  <a:cubicBezTo>
                    <a:pt x="912" y="730"/>
                    <a:pt x="760" y="548"/>
                    <a:pt x="547" y="426"/>
                  </a:cubicBezTo>
                  <a:cubicBezTo>
                    <a:pt x="395" y="274"/>
                    <a:pt x="213" y="12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738;p43"/>
            <p:cNvSpPr/>
            <p:nvPr/>
          </p:nvSpPr>
          <p:spPr>
            <a:xfrm>
              <a:off x="5060400" y="3868900"/>
              <a:ext cx="28125" cy="25850"/>
            </a:xfrm>
            <a:custGeom>
              <a:avLst/>
              <a:gdLst/>
              <a:ahLst/>
              <a:cxnLst/>
              <a:rect l="l" t="t" r="r" b="b"/>
              <a:pathLst>
                <a:path w="1125" h="1034" extrusionOk="0">
                  <a:moveTo>
                    <a:pt x="1125" y="0"/>
                  </a:moveTo>
                  <a:lnTo>
                    <a:pt x="1125" y="0"/>
                  </a:lnTo>
                  <a:cubicBezTo>
                    <a:pt x="912" y="122"/>
                    <a:pt x="699" y="304"/>
                    <a:pt x="547" y="486"/>
                  </a:cubicBezTo>
                  <a:cubicBezTo>
                    <a:pt x="334" y="669"/>
                    <a:pt x="152" y="851"/>
                    <a:pt x="0" y="1033"/>
                  </a:cubicBezTo>
                  <a:cubicBezTo>
                    <a:pt x="213" y="912"/>
                    <a:pt x="426" y="730"/>
                    <a:pt x="608" y="547"/>
                  </a:cubicBezTo>
                  <a:cubicBezTo>
                    <a:pt x="790" y="365"/>
                    <a:pt x="973" y="182"/>
                    <a:pt x="1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739;p43"/>
            <p:cNvSpPr/>
            <p:nvPr/>
          </p:nvSpPr>
          <p:spPr>
            <a:xfrm>
              <a:off x="4988950" y="3981350"/>
              <a:ext cx="31200" cy="22075"/>
            </a:xfrm>
            <a:custGeom>
              <a:avLst/>
              <a:gdLst/>
              <a:ahLst/>
              <a:cxnLst/>
              <a:rect l="l" t="t" r="r" b="b"/>
              <a:pathLst>
                <a:path w="1248" h="883" extrusionOk="0">
                  <a:moveTo>
                    <a:pt x="1" y="1"/>
                  </a:moveTo>
                  <a:lnTo>
                    <a:pt x="1" y="1"/>
                  </a:lnTo>
                  <a:cubicBezTo>
                    <a:pt x="153" y="183"/>
                    <a:pt x="335" y="365"/>
                    <a:pt x="578" y="517"/>
                  </a:cubicBezTo>
                  <a:cubicBezTo>
                    <a:pt x="761" y="669"/>
                    <a:pt x="974" y="791"/>
                    <a:pt x="1217" y="882"/>
                  </a:cubicBezTo>
                  <a:cubicBezTo>
                    <a:pt x="1247" y="882"/>
                    <a:pt x="943" y="700"/>
                    <a:pt x="609" y="456"/>
                  </a:cubicBezTo>
                  <a:cubicBezTo>
                    <a:pt x="426" y="274"/>
                    <a:pt x="214" y="12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740;p43"/>
            <p:cNvSpPr/>
            <p:nvPr/>
          </p:nvSpPr>
          <p:spPr>
            <a:xfrm>
              <a:off x="5112825" y="3995025"/>
              <a:ext cx="6100" cy="42575"/>
            </a:xfrm>
            <a:custGeom>
              <a:avLst/>
              <a:gdLst/>
              <a:ahLst/>
              <a:cxnLst/>
              <a:rect l="l" t="t" r="r" b="b"/>
              <a:pathLst>
                <a:path w="244" h="1703" extrusionOk="0">
                  <a:moveTo>
                    <a:pt x="0" y="1"/>
                  </a:moveTo>
                  <a:cubicBezTo>
                    <a:pt x="0" y="305"/>
                    <a:pt x="31" y="578"/>
                    <a:pt x="92" y="852"/>
                  </a:cubicBezTo>
                  <a:cubicBezTo>
                    <a:pt x="122" y="1156"/>
                    <a:pt x="152" y="1429"/>
                    <a:pt x="244" y="1703"/>
                  </a:cubicBezTo>
                  <a:cubicBezTo>
                    <a:pt x="244" y="1429"/>
                    <a:pt x="213" y="1125"/>
                    <a:pt x="152" y="852"/>
                  </a:cubicBezTo>
                  <a:cubicBezTo>
                    <a:pt x="122" y="578"/>
                    <a:pt x="61" y="27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741;p43"/>
            <p:cNvSpPr/>
            <p:nvPr/>
          </p:nvSpPr>
          <p:spPr>
            <a:xfrm>
              <a:off x="5131050" y="4128000"/>
              <a:ext cx="35750" cy="8400"/>
            </a:xfrm>
            <a:custGeom>
              <a:avLst/>
              <a:gdLst/>
              <a:ahLst/>
              <a:cxnLst/>
              <a:rect l="l" t="t" r="r" b="b"/>
              <a:pathLst>
                <a:path w="1430" h="336" extrusionOk="0">
                  <a:moveTo>
                    <a:pt x="1430" y="1"/>
                  </a:moveTo>
                  <a:lnTo>
                    <a:pt x="1430" y="1"/>
                  </a:lnTo>
                  <a:cubicBezTo>
                    <a:pt x="1186" y="31"/>
                    <a:pt x="943" y="92"/>
                    <a:pt x="700" y="153"/>
                  </a:cubicBezTo>
                  <a:cubicBezTo>
                    <a:pt x="305" y="244"/>
                    <a:pt x="1" y="305"/>
                    <a:pt x="1" y="335"/>
                  </a:cubicBezTo>
                  <a:cubicBezTo>
                    <a:pt x="244" y="335"/>
                    <a:pt x="487" y="305"/>
                    <a:pt x="730" y="244"/>
                  </a:cubicBezTo>
                  <a:cubicBezTo>
                    <a:pt x="974" y="183"/>
                    <a:pt x="1186" y="92"/>
                    <a:pt x="14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742;p43"/>
            <p:cNvSpPr/>
            <p:nvPr/>
          </p:nvSpPr>
          <p:spPr>
            <a:xfrm>
              <a:off x="5282275" y="4102175"/>
              <a:ext cx="19775" cy="38775"/>
            </a:xfrm>
            <a:custGeom>
              <a:avLst/>
              <a:gdLst/>
              <a:ahLst/>
              <a:cxnLst/>
              <a:rect l="l" t="t" r="r" b="b"/>
              <a:pathLst>
                <a:path w="791" h="1551" extrusionOk="0">
                  <a:moveTo>
                    <a:pt x="791" y="0"/>
                  </a:moveTo>
                  <a:cubicBezTo>
                    <a:pt x="609" y="244"/>
                    <a:pt x="487" y="517"/>
                    <a:pt x="365" y="791"/>
                  </a:cubicBezTo>
                  <a:cubicBezTo>
                    <a:pt x="213" y="1034"/>
                    <a:pt x="92" y="1277"/>
                    <a:pt x="1" y="1551"/>
                  </a:cubicBezTo>
                  <a:cubicBezTo>
                    <a:pt x="183" y="1307"/>
                    <a:pt x="305" y="1064"/>
                    <a:pt x="426" y="791"/>
                  </a:cubicBezTo>
                  <a:cubicBezTo>
                    <a:pt x="578" y="548"/>
                    <a:pt x="700" y="274"/>
                    <a:pt x="7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743;p43"/>
            <p:cNvSpPr/>
            <p:nvPr/>
          </p:nvSpPr>
          <p:spPr>
            <a:xfrm>
              <a:off x="5399300" y="4168275"/>
              <a:ext cx="26625" cy="16000"/>
            </a:xfrm>
            <a:custGeom>
              <a:avLst/>
              <a:gdLst/>
              <a:ahLst/>
              <a:cxnLst/>
              <a:rect l="l" t="t" r="r" b="b"/>
              <a:pathLst>
                <a:path w="1065" h="640" extrusionOk="0">
                  <a:moveTo>
                    <a:pt x="1064" y="1"/>
                  </a:moveTo>
                  <a:lnTo>
                    <a:pt x="1064" y="1"/>
                  </a:lnTo>
                  <a:cubicBezTo>
                    <a:pt x="882" y="62"/>
                    <a:pt x="669" y="153"/>
                    <a:pt x="517" y="274"/>
                  </a:cubicBezTo>
                  <a:cubicBezTo>
                    <a:pt x="335" y="366"/>
                    <a:pt x="153" y="487"/>
                    <a:pt x="1" y="639"/>
                  </a:cubicBezTo>
                  <a:cubicBezTo>
                    <a:pt x="213" y="548"/>
                    <a:pt x="396" y="457"/>
                    <a:pt x="548" y="335"/>
                  </a:cubicBezTo>
                  <a:cubicBezTo>
                    <a:pt x="730" y="244"/>
                    <a:pt x="912" y="122"/>
                    <a:pt x="1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744;p43"/>
            <p:cNvSpPr/>
            <p:nvPr/>
          </p:nvSpPr>
          <p:spPr>
            <a:xfrm>
              <a:off x="5349900" y="3774650"/>
              <a:ext cx="58550" cy="80575"/>
            </a:xfrm>
            <a:custGeom>
              <a:avLst/>
              <a:gdLst/>
              <a:ahLst/>
              <a:cxnLst/>
              <a:rect l="l" t="t" r="r" b="b"/>
              <a:pathLst>
                <a:path w="2342" h="3223" extrusionOk="0">
                  <a:moveTo>
                    <a:pt x="1977" y="1"/>
                  </a:moveTo>
                  <a:cubicBezTo>
                    <a:pt x="1369" y="92"/>
                    <a:pt x="882" y="183"/>
                    <a:pt x="548" y="244"/>
                  </a:cubicBezTo>
                  <a:cubicBezTo>
                    <a:pt x="366" y="244"/>
                    <a:pt x="183" y="275"/>
                    <a:pt x="31" y="335"/>
                  </a:cubicBezTo>
                  <a:cubicBezTo>
                    <a:pt x="214" y="335"/>
                    <a:pt x="396" y="335"/>
                    <a:pt x="578" y="305"/>
                  </a:cubicBezTo>
                  <a:cubicBezTo>
                    <a:pt x="897" y="276"/>
                    <a:pt x="1353" y="219"/>
                    <a:pt x="1894" y="162"/>
                  </a:cubicBezTo>
                  <a:lnTo>
                    <a:pt x="1894" y="162"/>
                  </a:lnTo>
                  <a:lnTo>
                    <a:pt x="2152" y="2227"/>
                  </a:lnTo>
                  <a:lnTo>
                    <a:pt x="2152" y="2227"/>
                  </a:lnTo>
                  <a:lnTo>
                    <a:pt x="2007" y="2372"/>
                  </a:lnTo>
                  <a:lnTo>
                    <a:pt x="1371" y="2981"/>
                  </a:lnTo>
                  <a:lnTo>
                    <a:pt x="1371" y="2981"/>
                  </a:lnTo>
                  <a:lnTo>
                    <a:pt x="330" y="2461"/>
                  </a:lnTo>
                  <a:lnTo>
                    <a:pt x="330" y="2461"/>
                  </a:lnTo>
                  <a:cubicBezTo>
                    <a:pt x="242" y="1866"/>
                    <a:pt x="182" y="1331"/>
                    <a:pt x="122" y="943"/>
                  </a:cubicBezTo>
                  <a:cubicBezTo>
                    <a:pt x="92" y="761"/>
                    <a:pt x="62" y="548"/>
                    <a:pt x="1" y="335"/>
                  </a:cubicBezTo>
                  <a:lnTo>
                    <a:pt x="1" y="335"/>
                  </a:lnTo>
                  <a:cubicBezTo>
                    <a:pt x="1" y="518"/>
                    <a:pt x="1" y="730"/>
                    <a:pt x="31" y="913"/>
                  </a:cubicBezTo>
                  <a:cubicBezTo>
                    <a:pt x="62" y="1308"/>
                    <a:pt x="92" y="1855"/>
                    <a:pt x="153" y="2524"/>
                  </a:cubicBezTo>
                  <a:lnTo>
                    <a:pt x="153" y="2554"/>
                  </a:lnTo>
                  <a:lnTo>
                    <a:pt x="214" y="2585"/>
                  </a:lnTo>
                  <a:cubicBezTo>
                    <a:pt x="578" y="2767"/>
                    <a:pt x="943" y="2980"/>
                    <a:pt x="1338" y="3193"/>
                  </a:cubicBezTo>
                  <a:lnTo>
                    <a:pt x="1399" y="3223"/>
                  </a:lnTo>
                  <a:lnTo>
                    <a:pt x="1460" y="3162"/>
                  </a:lnTo>
                  <a:lnTo>
                    <a:pt x="2129" y="2524"/>
                  </a:lnTo>
                  <a:lnTo>
                    <a:pt x="2311" y="2341"/>
                  </a:lnTo>
                  <a:lnTo>
                    <a:pt x="2341" y="2311"/>
                  </a:lnTo>
                  <a:lnTo>
                    <a:pt x="2341" y="2281"/>
                  </a:lnTo>
                  <a:cubicBezTo>
                    <a:pt x="2250" y="1460"/>
                    <a:pt x="2129" y="730"/>
                    <a:pt x="2037" y="92"/>
                  </a:cubicBezTo>
                  <a:lnTo>
                    <a:pt x="20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745;p43"/>
            <p:cNvSpPr/>
            <p:nvPr/>
          </p:nvSpPr>
          <p:spPr>
            <a:xfrm>
              <a:off x="5352200" y="3799250"/>
              <a:ext cx="46375" cy="5450"/>
            </a:xfrm>
            <a:custGeom>
              <a:avLst/>
              <a:gdLst/>
              <a:ahLst/>
              <a:cxnLst/>
              <a:rect l="l" t="t" r="r" b="b"/>
              <a:pathLst>
                <a:path w="1855" h="218" extrusionOk="0">
                  <a:moveTo>
                    <a:pt x="1191" y="1"/>
                  </a:moveTo>
                  <a:cubicBezTo>
                    <a:pt x="792" y="1"/>
                    <a:pt x="390" y="55"/>
                    <a:pt x="0" y="172"/>
                  </a:cubicBezTo>
                  <a:cubicBezTo>
                    <a:pt x="152" y="202"/>
                    <a:pt x="304" y="218"/>
                    <a:pt x="456" y="218"/>
                  </a:cubicBezTo>
                  <a:cubicBezTo>
                    <a:pt x="608" y="218"/>
                    <a:pt x="760" y="202"/>
                    <a:pt x="912" y="172"/>
                  </a:cubicBezTo>
                  <a:cubicBezTo>
                    <a:pt x="1216" y="172"/>
                    <a:pt x="1550" y="142"/>
                    <a:pt x="1854" y="50"/>
                  </a:cubicBezTo>
                  <a:cubicBezTo>
                    <a:pt x="1636" y="18"/>
                    <a:pt x="1414" y="1"/>
                    <a:pt x="1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746;p43"/>
            <p:cNvSpPr/>
            <p:nvPr/>
          </p:nvSpPr>
          <p:spPr>
            <a:xfrm>
              <a:off x="5287600" y="3954000"/>
              <a:ext cx="667200" cy="290300"/>
            </a:xfrm>
            <a:custGeom>
              <a:avLst/>
              <a:gdLst/>
              <a:ahLst/>
              <a:cxnLst/>
              <a:rect l="l" t="t" r="r" b="b"/>
              <a:pathLst>
                <a:path w="26688" h="11612" extrusionOk="0">
                  <a:moveTo>
                    <a:pt x="11764" y="0"/>
                  </a:moveTo>
                  <a:lnTo>
                    <a:pt x="7873" y="9818"/>
                  </a:lnTo>
                  <a:lnTo>
                    <a:pt x="0" y="10943"/>
                  </a:lnTo>
                  <a:lnTo>
                    <a:pt x="0" y="11611"/>
                  </a:lnTo>
                  <a:lnTo>
                    <a:pt x="21369" y="11611"/>
                  </a:lnTo>
                  <a:lnTo>
                    <a:pt x="2668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747;p43"/>
            <p:cNvSpPr/>
            <p:nvPr/>
          </p:nvSpPr>
          <p:spPr>
            <a:xfrm>
              <a:off x="5701875" y="4073975"/>
              <a:ext cx="43200" cy="37925"/>
            </a:xfrm>
            <a:custGeom>
              <a:avLst/>
              <a:gdLst/>
              <a:ahLst/>
              <a:cxnLst/>
              <a:rect l="l" t="t" r="r" b="b"/>
              <a:pathLst>
                <a:path w="1728" h="1517" extrusionOk="0">
                  <a:moveTo>
                    <a:pt x="851" y="1"/>
                  </a:moveTo>
                  <a:cubicBezTo>
                    <a:pt x="399" y="1"/>
                    <a:pt x="1" y="405"/>
                    <a:pt x="117" y="916"/>
                  </a:cubicBezTo>
                  <a:cubicBezTo>
                    <a:pt x="205" y="1302"/>
                    <a:pt x="536" y="1516"/>
                    <a:pt x="871" y="1516"/>
                  </a:cubicBezTo>
                  <a:cubicBezTo>
                    <a:pt x="1115" y="1516"/>
                    <a:pt x="1361" y="1402"/>
                    <a:pt x="1515" y="1159"/>
                  </a:cubicBezTo>
                  <a:cubicBezTo>
                    <a:pt x="1728" y="794"/>
                    <a:pt x="1636" y="338"/>
                    <a:pt x="1272" y="125"/>
                  </a:cubicBezTo>
                  <a:cubicBezTo>
                    <a:pt x="1135" y="39"/>
                    <a:pt x="990" y="1"/>
                    <a:pt x="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748;p43"/>
            <p:cNvSpPr/>
            <p:nvPr/>
          </p:nvSpPr>
          <p:spPr>
            <a:xfrm>
              <a:off x="1127175" y="4507950"/>
              <a:ext cx="182450" cy="235375"/>
            </a:xfrm>
            <a:custGeom>
              <a:avLst/>
              <a:gdLst/>
              <a:ahLst/>
              <a:cxnLst/>
              <a:rect l="l" t="t" r="r" b="b"/>
              <a:pathLst>
                <a:path w="7298" h="9415" extrusionOk="0">
                  <a:moveTo>
                    <a:pt x="2949" y="1"/>
                  </a:moveTo>
                  <a:lnTo>
                    <a:pt x="1" y="3101"/>
                  </a:lnTo>
                  <a:lnTo>
                    <a:pt x="214" y="3344"/>
                  </a:lnTo>
                  <a:cubicBezTo>
                    <a:pt x="1278" y="4469"/>
                    <a:pt x="5624" y="8907"/>
                    <a:pt x="6566" y="9363"/>
                  </a:cubicBezTo>
                  <a:cubicBezTo>
                    <a:pt x="6635" y="9398"/>
                    <a:pt x="6688" y="9414"/>
                    <a:pt x="6727" y="9414"/>
                  </a:cubicBezTo>
                  <a:cubicBezTo>
                    <a:pt x="7297" y="9414"/>
                    <a:pt x="4955" y="5928"/>
                    <a:pt x="4955" y="5928"/>
                  </a:cubicBezTo>
                  <a:lnTo>
                    <a:pt x="6962" y="3800"/>
                  </a:lnTo>
                  <a:lnTo>
                    <a:pt x="294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749;p43"/>
            <p:cNvSpPr/>
            <p:nvPr/>
          </p:nvSpPr>
          <p:spPr>
            <a:xfrm>
              <a:off x="1128700" y="4556600"/>
              <a:ext cx="44100" cy="63075"/>
            </a:xfrm>
            <a:custGeom>
              <a:avLst/>
              <a:gdLst/>
              <a:ahLst/>
              <a:cxnLst/>
              <a:rect l="l" t="t" r="r" b="b"/>
              <a:pathLst>
                <a:path w="1764" h="2523" extrusionOk="0">
                  <a:moveTo>
                    <a:pt x="1034" y="0"/>
                  </a:moveTo>
                  <a:lnTo>
                    <a:pt x="1" y="1125"/>
                  </a:lnTo>
                  <a:lnTo>
                    <a:pt x="1399" y="2523"/>
                  </a:lnTo>
                  <a:cubicBezTo>
                    <a:pt x="1673" y="2128"/>
                    <a:pt x="1764" y="1641"/>
                    <a:pt x="1703" y="1185"/>
                  </a:cubicBezTo>
                  <a:cubicBezTo>
                    <a:pt x="1642" y="730"/>
                    <a:pt x="1399" y="304"/>
                    <a:pt x="1034"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750;p43"/>
            <p:cNvSpPr/>
            <p:nvPr/>
          </p:nvSpPr>
          <p:spPr>
            <a:xfrm>
              <a:off x="1127175" y="4583950"/>
              <a:ext cx="177100" cy="160375"/>
            </a:xfrm>
            <a:custGeom>
              <a:avLst/>
              <a:gdLst/>
              <a:ahLst/>
              <a:cxnLst/>
              <a:rect l="l" t="t" r="r" b="b"/>
              <a:pathLst>
                <a:path w="7084" h="6415" extrusionOk="0">
                  <a:moveTo>
                    <a:pt x="92" y="0"/>
                  </a:moveTo>
                  <a:lnTo>
                    <a:pt x="1" y="61"/>
                  </a:lnTo>
                  <a:cubicBezTo>
                    <a:pt x="1812" y="2144"/>
                    <a:pt x="6351" y="6414"/>
                    <a:pt x="6741" y="6414"/>
                  </a:cubicBezTo>
                  <a:cubicBezTo>
                    <a:pt x="6744" y="6414"/>
                    <a:pt x="6746" y="6414"/>
                    <a:pt x="6749" y="6414"/>
                  </a:cubicBezTo>
                  <a:cubicBezTo>
                    <a:pt x="7083" y="6383"/>
                    <a:pt x="6202" y="4894"/>
                    <a:pt x="6202" y="4894"/>
                  </a:cubicBezTo>
                  <a:cubicBezTo>
                    <a:pt x="6150" y="4849"/>
                    <a:pt x="6083" y="4831"/>
                    <a:pt x="6011" y="4831"/>
                  </a:cubicBezTo>
                  <a:cubicBezTo>
                    <a:pt x="5740" y="4831"/>
                    <a:pt x="5381" y="5076"/>
                    <a:pt x="5381" y="5076"/>
                  </a:cubicBezTo>
                  <a:lnTo>
                    <a:pt x="9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751;p43"/>
            <p:cNvSpPr/>
            <p:nvPr/>
          </p:nvSpPr>
          <p:spPr>
            <a:xfrm>
              <a:off x="1127950" y="4582425"/>
              <a:ext cx="169475" cy="160350"/>
            </a:xfrm>
            <a:custGeom>
              <a:avLst/>
              <a:gdLst/>
              <a:ahLst/>
              <a:cxnLst/>
              <a:rect l="l" t="t" r="r" b="b"/>
              <a:pathLst>
                <a:path w="6779" h="6414" extrusionOk="0">
                  <a:moveTo>
                    <a:pt x="0" y="0"/>
                  </a:moveTo>
                  <a:cubicBezTo>
                    <a:pt x="0" y="31"/>
                    <a:pt x="31" y="31"/>
                    <a:pt x="31" y="61"/>
                  </a:cubicBezTo>
                  <a:lnTo>
                    <a:pt x="145" y="159"/>
                  </a:lnTo>
                  <a:lnTo>
                    <a:pt x="145" y="159"/>
                  </a:lnTo>
                  <a:lnTo>
                    <a:pt x="61" y="61"/>
                  </a:lnTo>
                  <a:lnTo>
                    <a:pt x="0" y="0"/>
                  </a:lnTo>
                  <a:close/>
                  <a:moveTo>
                    <a:pt x="145" y="159"/>
                  </a:moveTo>
                  <a:lnTo>
                    <a:pt x="244" y="274"/>
                  </a:lnTo>
                  <a:lnTo>
                    <a:pt x="943" y="973"/>
                  </a:lnTo>
                  <a:cubicBezTo>
                    <a:pt x="1520" y="1581"/>
                    <a:pt x="2371" y="2402"/>
                    <a:pt x="3283" y="3283"/>
                  </a:cubicBezTo>
                  <a:cubicBezTo>
                    <a:pt x="4225" y="4195"/>
                    <a:pt x="5107" y="4985"/>
                    <a:pt x="5745" y="5532"/>
                  </a:cubicBezTo>
                  <a:lnTo>
                    <a:pt x="6505" y="6201"/>
                  </a:lnTo>
                  <a:lnTo>
                    <a:pt x="6718" y="6353"/>
                  </a:lnTo>
                  <a:lnTo>
                    <a:pt x="6505" y="6171"/>
                  </a:lnTo>
                  <a:lnTo>
                    <a:pt x="5745" y="5502"/>
                  </a:lnTo>
                  <a:cubicBezTo>
                    <a:pt x="5107" y="4925"/>
                    <a:pt x="4256" y="4134"/>
                    <a:pt x="3314" y="3253"/>
                  </a:cubicBezTo>
                  <a:cubicBezTo>
                    <a:pt x="2402" y="2371"/>
                    <a:pt x="1551" y="1551"/>
                    <a:pt x="943" y="943"/>
                  </a:cubicBezTo>
                  <a:lnTo>
                    <a:pt x="244" y="244"/>
                  </a:lnTo>
                  <a:lnTo>
                    <a:pt x="145" y="159"/>
                  </a:lnTo>
                  <a:close/>
                  <a:moveTo>
                    <a:pt x="6718" y="6353"/>
                  </a:moveTo>
                  <a:cubicBezTo>
                    <a:pt x="6748" y="6414"/>
                    <a:pt x="6779" y="6414"/>
                    <a:pt x="6779" y="6414"/>
                  </a:cubicBezTo>
                  <a:lnTo>
                    <a:pt x="6718" y="635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752;p43"/>
            <p:cNvSpPr/>
            <p:nvPr/>
          </p:nvSpPr>
          <p:spPr>
            <a:xfrm>
              <a:off x="1260175" y="4704475"/>
              <a:ext cx="24325" cy="7925"/>
            </a:xfrm>
            <a:custGeom>
              <a:avLst/>
              <a:gdLst/>
              <a:ahLst/>
              <a:cxnLst/>
              <a:rect l="l" t="t" r="r" b="b"/>
              <a:pathLst>
                <a:path w="973" h="317" extrusionOk="0">
                  <a:moveTo>
                    <a:pt x="672" y="0"/>
                  </a:moveTo>
                  <a:cubicBezTo>
                    <a:pt x="590" y="0"/>
                    <a:pt x="508" y="15"/>
                    <a:pt x="426" y="43"/>
                  </a:cubicBezTo>
                  <a:cubicBezTo>
                    <a:pt x="243" y="73"/>
                    <a:pt x="91" y="164"/>
                    <a:pt x="0" y="316"/>
                  </a:cubicBezTo>
                  <a:cubicBezTo>
                    <a:pt x="122" y="225"/>
                    <a:pt x="274" y="164"/>
                    <a:pt x="456" y="103"/>
                  </a:cubicBezTo>
                  <a:cubicBezTo>
                    <a:pt x="564" y="82"/>
                    <a:pt x="686" y="60"/>
                    <a:pt x="813" y="60"/>
                  </a:cubicBezTo>
                  <a:cubicBezTo>
                    <a:pt x="866" y="60"/>
                    <a:pt x="919" y="64"/>
                    <a:pt x="973" y="73"/>
                  </a:cubicBezTo>
                  <a:cubicBezTo>
                    <a:pt x="872" y="23"/>
                    <a:pt x="772" y="0"/>
                    <a:pt x="6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753;p43"/>
            <p:cNvSpPr/>
            <p:nvPr/>
          </p:nvSpPr>
          <p:spPr>
            <a:xfrm>
              <a:off x="1244200" y="4666000"/>
              <a:ext cx="13725" cy="3825"/>
            </a:xfrm>
            <a:custGeom>
              <a:avLst/>
              <a:gdLst/>
              <a:ahLst/>
              <a:cxnLst/>
              <a:rect l="l" t="t" r="r" b="b"/>
              <a:pathLst>
                <a:path w="549" h="153" extrusionOk="0">
                  <a:moveTo>
                    <a:pt x="548" y="1"/>
                  </a:moveTo>
                  <a:cubicBezTo>
                    <a:pt x="548" y="1"/>
                    <a:pt x="426" y="1"/>
                    <a:pt x="274" y="62"/>
                  </a:cubicBezTo>
                  <a:cubicBezTo>
                    <a:pt x="183" y="62"/>
                    <a:pt x="92" y="92"/>
                    <a:pt x="1" y="153"/>
                  </a:cubicBezTo>
                  <a:cubicBezTo>
                    <a:pt x="92" y="153"/>
                    <a:pt x="183" y="153"/>
                    <a:pt x="274" y="123"/>
                  </a:cubicBezTo>
                  <a:cubicBezTo>
                    <a:pt x="426" y="92"/>
                    <a:pt x="548" y="31"/>
                    <a:pt x="5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754;p43"/>
            <p:cNvSpPr/>
            <p:nvPr/>
          </p:nvSpPr>
          <p:spPr>
            <a:xfrm>
              <a:off x="1240400" y="4656900"/>
              <a:ext cx="11425" cy="1875"/>
            </a:xfrm>
            <a:custGeom>
              <a:avLst/>
              <a:gdLst/>
              <a:ahLst/>
              <a:cxnLst/>
              <a:rect l="l" t="t" r="r" b="b"/>
              <a:pathLst>
                <a:path w="457" h="75" extrusionOk="0">
                  <a:moveTo>
                    <a:pt x="244" y="0"/>
                  </a:moveTo>
                  <a:cubicBezTo>
                    <a:pt x="153" y="0"/>
                    <a:pt x="62" y="0"/>
                    <a:pt x="1" y="31"/>
                  </a:cubicBezTo>
                  <a:cubicBezTo>
                    <a:pt x="1" y="61"/>
                    <a:pt x="92" y="61"/>
                    <a:pt x="214" y="61"/>
                  </a:cubicBezTo>
                  <a:cubicBezTo>
                    <a:pt x="244" y="71"/>
                    <a:pt x="274" y="75"/>
                    <a:pt x="304" y="75"/>
                  </a:cubicBezTo>
                  <a:cubicBezTo>
                    <a:pt x="362" y="75"/>
                    <a:pt x="416" y="61"/>
                    <a:pt x="457" y="61"/>
                  </a:cubicBezTo>
                  <a:cubicBezTo>
                    <a:pt x="457" y="61"/>
                    <a:pt x="366"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755;p43"/>
            <p:cNvSpPr/>
            <p:nvPr/>
          </p:nvSpPr>
          <p:spPr>
            <a:xfrm>
              <a:off x="1244200" y="4643225"/>
              <a:ext cx="10675" cy="10050"/>
            </a:xfrm>
            <a:custGeom>
              <a:avLst/>
              <a:gdLst/>
              <a:ahLst/>
              <a:cxnLst/>
              <a:rect l="l" t="t" r="r" b="b"/>
              <a:pathLst>
                <a:path w="427" h="402" extrusionOk="0">
                  <a:moveTo>
                    <a:pt x="1" y="0"/>
                  </a:moveTo>
                  <a:cubicBezTo>
                    <a:pt x="1" y="0"/>
                    <a:pt x="62" y="122"/>
                    <a:pt x="183" y="243"/>
                  </a:cubicBezTo>
                  <a:cubicBezTo>
                    <a:pt x="289" y="322"/>
                    <a:pt x="371" y="401"/>
                    <a:pt x="411" y="401"/>
                  </a:cubicBezTo>
                  <a:cubicBezTo>
                    <a:pt x="417" y="401"/>
                    <a:pt x="422" y="399"/>
                    <a:pt x="426" y="395"/>
                  </a:cubicBezTo>
                  <a:cubicBezTo>
                    <a:pt x="426" y="395"/>
                    <a:pt x="335" y="304"/>
                    <a:pt x="244" y="182"/>
                  </a:cubicBezTo>
                  <a:cubicBezTo>
                    <a:pt x="122" y="61"/>
                    <a:pt x="3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756;p43"/>
            <p:cNvSpPr/>
            <p:nvPr/>
          </p:nvSpPr>
          <p:spPr>
            <a:xfrm>
              <a:off x="1248000" y="4634850"/>
              <a:ext cx="11425" cy="12200"/>
            </a:xfrm>
            <a:custGeom>
              <a:avLst/>
              <a:gdLst/>
              <a:ahLst/>
              <a:cxnLst/>
              <a:rect l="l" t="t" r="r" b="b"/>
              <a:pathLst>
                <a:path w="457" h="488" extrusionOk="0">
                  <a:moveTo>
                    <a:pt x="31" y="1"/>
                  </a:moveTo>
                  <a:cubicBezTo>
                    <a:pt x="1" y="1"/>
                    <a:pt x="62" y="153"/>
                    <a:pt x="214" y="305"/>
                  </a:cubicBezTo>
                  <a:cubicBezTo>
                    <a:pt x="274" y="396"/>
                    <a:pt x="366" y="457"/>
                    <a:pt x="457" y="487"/>
                  </a:cubicBezTo>
                  <a:cubicBezTo>
                    <a:pt x="457" y="487"/>
                    <a:pt x="366" y="396"/>
                    <a:pt x="244" y="244"/>
                  </a:cubicBezTo>
                  <a:cubicBezTo>
                    <a:pt x="183" y="153"/>
                    <a:pt x="122" y="92"/>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757;p43"/>
            <p:cNvSpPr/>
            <p:nvPr/>
          </p:nvSpPr>
          <p:spPr>
            <a:xfrm>
              <a:off x="1255600" y="4662675"/>
              <a:ext cx="25875" cy="14750"/>
            </a:xfrm>
            <a:custGeom>
              <a:avLst/>
              <a:gdLst/>
              <a:ahLst/>
              <a:cxnLst/>
              <a:rect l="l" t="t" r="r" b="b"/>
              <a:pathLst>
                <a:path w="1035" h="590" extrusionOk="0">
                  <a:moveTo>
                    <a:pt x="305" y="43"/>
                  </a:moveTo>
                  <a:cubicBezTo>
                    <a:pt x="426" y="43"/>
                    <a:pt x="578" y="73"/>
                    <a:pt x="670" y="134"/>
                  </a:cubicBezTo>
                  <a:cubicBezTo>
                    <a:pt x="791" y="195"/>
                    <a:pt x="913" y="286"/>
                    <a:pt x="974" y="438"/>
                  </a:cubicBezTo>
                  <a:cubicBezTo>
                    <a:pt x="974" y="499"/>
                    <a:pt x="913" y="529"/>
                    <a:pt x="852" y="529"/>
                  </a:cubicBezTo>
                  <a:cubicBezTo>
                    <a:pt x="761" y="499"/>
                    <a:pt x="700" y="468"/>
                    <a:pt x="639" y="438"/>
                  </a:cubicBezTo>
                  <a:cubicBezTo>
                    <a:pt x="518" y="377"/>
                    <a:pt x="396" y="316"/>
                    <a:pt x="305" y="256"/>
                  </a:cubicBezTo>
                  <a:cubicBezTo>
                    <a:pt x="217" y="197"/>
                    <a:pt x="150" y="145"/>
                    <a:pt x="104" y="111"/>
                  </a:cubicBezTo>
                  <a:lnTo>
                    <a:pt x="104" y="111"/>
                  </a:lnTo>
                  <a:cubicBezTo>
                    <a:pt x="173" y="82"/>
                    <a:pt x="245" y="63"/>
                    <a:pt x="305" y="43"/>
                  </a:cubicBezTo>
                  <a:close/>
                  <a:moveTo>
                    <a:pt x="422" y="1"/>
                  </a:moveTo>
                  <a:cubicBezTo>
                    <a:pt x="383" y="1"/>
                    <a:pt x="344" y="5"/>
                    <a:pt x="305" y="12"/>
                  </a:cubicBezTo>
                  <a:cubicBezTo>
                    <a:pt x="220" y="12"/>
                    <a:pt x="161" y="39"/>
                    <a:pt x="79" y="92"/>
                  </a:cubicBezTo>
                  <a:lnTo>
                    <a:pt x="79" y="92"/>
                  </a:lnTo>
                  <a:cubicBezTo>
                    <a:pt x="57" y="76"/>
                    <a:pt x="43" y="67"/>
                    <a:pt x="36" y="67"/>
                  </a:cubicBezTo>
                  <a:cubicBezTo>
                    <a:pt x="33" y="67"/>
                    <a:pt x="31" y="69"/>
                    <a:pt x="31" y="73"/>
                  </a:cubicBezTo>
                  <a:cubicBezTo>
                    <a:pt x="39" y="85"/>
                    <a:pt x="47" y="96"/>
                    <a:pt x="56" y="107"/>
                  </a:cubicBezTo>
                  <a:lnTo>
                    <a:pt x="56" y="107"/>
                  </a:lnTo>
                  <a:cubicBezTo>
                    <a:pt x="1" y="136"/>
                    <a:pt x="1" y="164"/>
                    <a:pt x="1" y="164"/>
                  </a:cubicBezTo>
                  <a:cubicBezTo>
                    <a:pt x="23" y="150"/>
                    <a:pt x="47" y="137"/>
                    <a:pt x="71" y="125"/>
                  </a:cubicBezTo>
                  <a:lnTo>
                    <a:pt x="71" y="125"/>
                  </a:lnTo>
                  <a:cubicBezTo>
                    <a:pt x="129" y="190"/>
                    <a:pt x="202" y="244"/>
                    <a:pt x="274" y="316"/>
                  </a:cubicBezTo>
                  <a:cubicBezTo>
                    <a:pt x="396" y="377"/>
                    <a:pt x="487" y="438"/>
                    <a:pt x="609" y="499"/>
                  </a:cubicBezTo>
                  <a:cubicBezTo>
                    <a:pt x="670" y="529"/>
                    <a:pt x="761" y="560"/>
                    <a:pt x="822" y="590"/>
                  </a:cubicBezTo>
                  <a:cubicBezTo>
                    <a:pt x="882" y="590"/>
                    <a:pt x="913" y="590"/>
                    <a:pt x="974" y="560"/>
                  </a:cubicBezTo>
                  <a:cubicBezTo>
                    <a:pt x="1004" y="529"/>
                    <a:pt x="1034" y="468"/>
                    <a:pt x="1034" y="438"/>
                  </a:cubicBezTo>
                  <a:cubicBezTo>
                    <a:pt x="928" y="173"/>
                    <a:pt x="684" y="1"/>
                    <a:pt x="4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758;p43"/>
            <p:cNvSpPr/>
            <p:nvPr/>
          </p:nvSpPr>
          <p:spPr>
            <a:xfrm>
              <a:off x="1255600" y="4646950"/>
              <a:ext cx="9900" cy="19075"/>
            </a:xfrm>
            <a:custGeom>
              <a:avLst/>
              <a:gdLst/>
              <a:ahLst/>
              <a:cxnLst/>
              <a:rect l="l" t="t" r="r" b="b"/>
              <a:pathLst>
                <a:path w="396" h="763" extrusionOk="0">
                  <a:moveTo>
                    <a:pt x="212" y="0"/>
                  </a:moveTo>
                  <a:cubicBezTo>
                    <a:pt x="167" y="0"/>
                    <a:pt x="130" y="26"/>
                    <a:pt x="92" y="64"/>
                  </a:cubicBezTo>
                  <a:cubicBezTo>
                    <a:pt x="62" y="125"/>
                    <a:pt x="31" y="155"/>
                    <a:pt x="31" y="216"/>
                  </a:cubicBezTo>
                  <a:cubicBezTo>
                    <a:pt x="1" y="307"/>
                    <a:pt x="1" y="398"/>
                    <a:pt x="1" y="489"/>
                  </a:cubicBezTo>
                  <a:cubicBezTo>
                    <a:pt x="1" y="581"/>
                    <a:pt x="31" y="672"/>
                    <a:pt x="62" y="733"/>
                  </a:cubicBezTo>
                  <a:lnTo>
                    <a:pt x="62" y="489"/>
                  </a:lnTo>
                  <a:cubicBezTo>
                    <a:pt x="62" y="398"/>
                    <a:pt x="62" y="337"/>
                    <a:pt x="92" y="246"/>
                  </a:cubicBezTo>
                  <a:cubicBezTo>
                    <a:pt x="92" y="172"/>
                    <a:pt x="152" y="78"/>
                    <a:pt x="207" y="78"/>
                  </a:cubicBezTo>
                  <a:cubicBezTo>
                    <a:pt x="220" y="78"/>
                    <a:pt x="233" y="83"/>
                    <a:pt x="244" y="94"/>
                  </a:cubicBezTo>
                  <a:cubicBezTo>
                    <a:pt x="305" y="155"/>
                    <a:pt x="335" y="246"/>
                    <a:pt x="335" y="337"/>
                  </a:cubicBezTo>
                  <a:cubicBezTo>
                    <a:pt x="305" y="429"/>
                    <a:pt x="274" y="520"/>
                    <a:pt x="244" y="581"/>
                  </a:cubicBezTo>
                  <a:cubicBezTo>
                    <a:pt x="183" y="641"/>
                    <a:pt x="122" y="702"/>
                    <a:pt x="62" y="763"/>
                  </a:cubicBezTo>
                  <a:cubicBezTo>
                    <a:pt x="62" y="763"/>
                    <a:pt x="183" y="733"/>
                    <a:pt x="274" y="611"/>
                  </a:cubicBezTo>
                  <a:cubicBezTo>
                    <a:pt x="335" y="550"/>
                    <a:pt x="366" y="459"/>
                    <a:pt x="396" y="368"/>
                  </a:cubicBezTo>
                  <a:cubicBezTo>
                    <a:pt x="396" y="246"/>
                    <a:pt x="366" y="125"/>
                    <a:pt x="305" y="33"/>
                  </a:cubicBezTo>
                  <a:cubicBezTo>
                    <a:pt x="270" y="10"/>
                    <a:pt x="240" y="0"/>
                    <a:pt x="2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759;p43"/>
            <p:cNvSpPr/>
            <p:nvPr/>
          </p:nvSpPr>
          <p:spPr>
            <a:xfrm>
              <a:off x="1155300" y="4556600"/>
              <a:ext cx="22825" cy="62325"/>
            </a:xfrm>
            <a:custGeom>
              <a:avLst/>
              <a:gdLst/>
              <a:ahLst/>
              <a:cxnLst/>
              <a:rect l="l" t="t" r="r" b="b"/>
              <a:pathLst>
                <a:path w="913" h="2493" extrusionOk="0">
                  <a:moveTo>
                    <a:pt x="1" y="0"/>
                  </a:moveTo>
                  <a:cubicBezTo>
                    <a:pt x="1" y="0"/>
                    <a:pt x="122" y="122"/>
                    <a:pt x="305" y="304"/>
                  </a:cubicBezTo>
                  <a:cubicBezTo>
                    <a:pt x="730" y="821"/>
                    <a:pt x="821" y="1520"/>
                    <a:pt x="548" y="2128"/>
                  </a:cubicBezTo>
                  <a:cubicBezTo>
                    <a:pt x="487" y="2249"/>
                    <a:pt x="426" y="2371"/>
                    <a:pt x="365" y="2492"/>
                  </a:cubicBezTo>
                  <a:cubicBezTo>
                    <a:pt x="365" y="2492"/>
                    <a:pt x="396" y="2462"/>
                    <a:pt x="426" y="2401"/>
                  </a:cubicBezTo>
                  <a:cubicBezTo>
                    <a:pt x="487" y="2310"/>
                    <a:pt x="548" y="2249"/>
                    <a:pt x="609" y="2158"/>
                  </a:cubicBezTo>
                  <a:cubicBezTo>
                    <a:pt x="912" y="1520"/>
                    <a:pt x="791" y="790"/>
                    <a:pt x="335" y="274"/>
                  </a:cubicBezTo>
                  <a:cubicBezTo>
                    <a:pt x="274" y="182"/>
                    <a:pt x="183" y="122"/>
                    <a:pt x="122" y="61"/>
                  </a:cubicBezTo>
                  <a:cubicBezTo>
                    <a:pt x="61" y="30"/>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760;p43"/>
            <p:cNvSpPr/>
            <p:nvPr/>
          </p:nvSpPr>
          <p:spPr>
            <a:xfrm>
              <a:off x="1165950" y="4525425"/>
              <a:ext cx="39525" cy="40300"/>
            </a:xfrm>
            <a:custGeom>
              <a:avLst/>
              <a:gdLst/>
              <a:ahLst/>
              <a:cxnLst/>
              <a:rect l="l" t="t" r="r" b="b"/>
              <a:pathLst>
                <a:path w="1581" h="1612" extrusionOk="0">
                  <a:moveTo>
                    <a:pt x="1581" y="1"/>
                  </a:moveTo>
                  <a:lnTo>
                    <a:pt x="1581" y="1"/>
                  </a:lnTo>
                  <a:cubicBezTo>
                    <a:pt x="1277" y="244"/>
                    <a:pt x="1003" y="487"/>
                    <a:pt x="760" y="761"/>
                  </a:cubicBezTo>
                  <a:cubicBezTo>
                    <a:pt x="486" y="1034"/>
                    <a:pt x="243" y="1308"/>
                    <a:pt x="0" y="1612"/>
                  </a:cubicBezTo>
                  <a:cubicBezTo>
                    <a:pt x="274" y="1369"/>
                    <a:pt x="547" y="1095"/>
                    <a:pt x="821" y="821"/>
                  </a:cubicBezTo>
                  <a:cubicBezTo>
                    <a:pt x="1064" y="548"/>
                    <a:pt x="1338" y="274"/>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761;p43"/>
            <p:cNvSpPr/>
            <p:nvPr/>
          </p:nvSpPr>
          <p:spPr>
            <a:xfrm>
              <a:off x="1185700" y="4621950"/>
              <a:ext cx="28900" cy="27375"/>
            </a:xfrm>
            <a:custGeom>
              <a:avLst/>
              <a:gdLst/>
              <a:ahLst/>
              <a:cxnLst/>
              <a:rect l="l" t="t" r="r" b="b"/>
              <a:pathLst>
                <a:path w="1156" h="1095" extrusionOk="0">
                  <a:moveTo>
                    <a:pt x="0" y="0"/>
                  </a:moveTo>
                  <a:cubicBezTo>
                    <a:pt x="152" y="213"/>
                    <a:pt x="335" y="426"/>
                    <a:pt x="517" y="608"/>
                  </a:cubicBezTo>
                  <a:cubicBezTo>
                    <a:pt x="730" y="790"/>
                    <a:pt x="912" y="973"/>
                    <a:pt x="1155" y="1094"/>
                  </a:cubicBezTo>
                  <a:cubicBezTo>
                    <a:pt x="1155" y="1094"/>
                    <a:pt x="882" y="851"/>
                    <a:pt x="578" y="547"/>
                  </a:cubicBezTo>
                  <a:cubicBezTo>
                    <a:pt x="244" y="243"/>
                    <a:pt x="3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762;p43"/>
            <p:cNvSpPr/>
            <p:nvPr/>
          </p:nvSpPr>
          <p:spPr>
            <a:xfrm>
              <a:off x="1162900" y="4602950"/>
              <a:ext cx="3825" cy="8375"/>
            </a:xfrm>
            <a:custGeom>
              <a:avLst/>
              <a:gdLst/>
              <a:ahLst/>
              <a:cxnLst/>
              <a:rect l="l" t="t" r="r" b="b"/>
              <a:pathLst>
                <a:path w="153" h="335" extrusionOk="0">
                  <a:moveTo>
                    <a:pt x="122" y="0"/>
                  </a:moveTo>
                  <a:cubicBezTo>
                    <a:pt x="122" y="0"/>
                    <a:pt x="92" y="91"/>
                    <a:pt x="61" y="152"/>
                  </a:cubicBezTo>
                  <a:cubicBezTo>
                    <a:pt x="31" y="243"/>
                    <a:pt x="1" y="304"/>
                    <a:pt x="31" y="334"/>
                  </a:cubicBezTo>
                  <a:cubicBezTo>
                    <a:pt x="31" y="334"/>
                    <a:pt x="92" y="274"/>
                    <a:pt x="122" y="183"/>
                  </a:cubicBezTo>
                  <a:cubicBezTo>
                    <a:pt x="153" y="91"/>
                    <a:pt x="15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763;p43"/>
            <p:cNvSpPr/>
            <p:nvPr/>
          </p:nvSpPr>
          <p:spPr>
            <a:xfrm>
              <a:off x="1166700" y="4586975"/>
              <a:ext cx="1550" cy="7625"/>
            </a:xfrm>
            <a:custGeom>
              <a:avLst/>
              <a:gdLst/>
              <a:ahLst/>
              <a:cxnLst/>
              <a:rect l="l" t="t" r="r" b="b"/>
              <a:pathLst>
                <a:path w="62" h="305" extrusionOk="0">
                  <a:moveTo>
                    <a:pt x="31" y="1"/>
                  </a:moveTo>
                  <a:cubicBezTo>
                    <a:pt x="31" y="1"/>
                    <a:pt x="1" y="62"/>
                    <a:pt x="1" y="153"/>
                  </a:cubicBezTo>
                  <a:cubicBezTo>
                    <a:pt x="1" y="214"/>
                    <a:pt x="1" y="305"/>
                    <a:pt x="31" y="305"/>
                  </a:cubicBezTo>
                  <a:cubicBezTo>
                    <a:pt x="61" y="305"/>
                    <a:pt x="61" y="214"/>
                    <a:pt x="61" y="153"/>
                  </a:cubicBezTo>
                  <a:cubicBezTo>
                    <a:pt x="61" y="62"/>
                    <a:pt x="61"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764;p43"/>
            <p:cNvSpPr/>
            <p:nvPr/>
          </p:nvSpPr>
          <p:spPr>
            <a:xfrm>
              <a:off x="1160625" y="4572550"/>
              <a:ext cx="5350" cy="7625"/>
            </a:xfrm>
            <a:custGeom>
              <a:avLst/>
              <a:gdLst/>
              <a:ahLst/>
              <a:cxnLst/>
              <a:rect l="l" t="t" r="r" b="b"/>
              <a:pathLst>
                <a:path w="214" h="305" extrusionOk="0">
                  <a:moveTo>
                    <a:pt x="0" y="0"/>
                  </a:moveTo>
                  <a:cubicBezTo>
                    <a:pt x="0" y="0"/>
                    <a:pt x="61" y="61"/>
                    <a:pt x="92" y="152"/>
                  </a:cubicBezTo>
                  <a:cubicBezTo>
                    <a:pt x="122" y="243"/>
                    <a:pt x="152" y="304"/>
                    <a:pt x="152" y="304"/>
                  </a:cubicBezTo>
                  <a:cubicBezTo>
                    <a:pt x="183" y="304"/>
                    <a:pt x="213" y="213"/>
                    <a:pt x="152" y="122"/>
                  </a:cubicBezTo>
                  <a:cubicBezTo>
                    <a:pt x="122" y="31"/>
                    <a:pt x="3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765;p43"/>
            <p:cNvSpPr/>
            <p:nvPr/>
          </p:nvSpPr>
          <p:spPr>
            <a:xfrm>
              <a:off x="1155300" y="4563425"/>
              <a:ext cx="2300" cy="4125"/>
            </a:xfrm>
            <a:custGeom>
              <a:avLst/>
              <a:gdLst/>
              <a:ahLst/>
              <a:cxnLst/>
              <a:rect l="l" t="t" r="r" b="b"/>
              <a:pathLst>
                <a:path w="92" h="165" extrusionOk="0">
                  <a:moveTo>
                    <a:pt x="1" y="1"/>
                  </a:moveTo>
                  <a:lnTo>
                    <a:pt x="1" y="92"/>
                  </a:lnTo>
                  <a:cubicBezTo>
                    <a:pt x="1" y="136"/>
                    <a:pt x="33" y="164"/>
                    <a:pt x="51" y="164"/>
                  </a:cubicBezTo>
                  <a:cubicBezTo>
                    <a:pt x="57" y="164"/>
                    <a:pt x="61" y="161"/>
                    <a:pt x="61" y="153"/>
                  </a:cubicBezTo>
                  <a:cubicBezTo>
                    <a:pt x="92" y="153"/>
                    <a:pt x="61" y="122"/>
                    <a:pt x="61" y="61"/>
                  </a:cubicBezTo>
                  <a:cubicBezTo>
                    <a:pt x="61" y="3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766;p43"/>
            <p:cNvSpPr/>
            <p:nvPr/>
          </p:nvSpPr>
          <p:spPr>
            <a:xfrm>
              <a:off x="2036775" y="4688050"/>
              <a:ext cx="257625" cy="112350"/>
            </a:xfrm>
            <a:custGeom>
              <a:avLst/>
              <a:gdLst/>
              <a:ahLst/>
              <a:cxnLst/>
              <a:rect l="l" t="t" r="r" b="b"/>
              <a:pathLst>
                <a:path w="10305" h="4494" extrusionOk="0">
                  <a:moveTo>
                    <a:pt x="5502" y="0"/>
                  </a:moveTo>
                  <a:lnTo>
                    <a:pt x="1" y="152"/>
                  </a:lnTo>
                  <a:lnTo>
                    <a:pt x="122" y="4469"/>
                  </a:lnTo>
                  <a:lnTo>
                    <a:pt x="457" y="4469"/>
                  </a:lnTo>
                  <a:cubicBezTo>
                    <a:pt x="986" y="4479"/>
                    <a:pt x="2082" y="4493"/>
                    <a:pt x="3328" y="4493"/>
                  </a:cubicBezTo>
                  <a:cubicBezTo>
                    <a:pt x="5663" y="4493"/>
                    <a:pt x="8526" y="4443"/>
                    <a:pt x="9180" y="4225"/>
                  </a:cubicBezTo>
                  <a:cubicBezTo>
                    <a:pt x="10305" y="3861"/>
                    <a:pt x="5624" y="2949"/>
                    <a:pt x="5624" y="2949"/>
                  </a:cubicBezTo>
                  <a:lnTo>
                    <a:pt x="550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767;p43"/>
            <p:cNvSpPr/>
            <p:nvPr/>
          </p:nvSpPr>
          <p:spPr>
            <a:xfrm>
              <a:off x="2038300" y="4759150"/>
              <a:ext cx="50925" cy="38350"/>
            </a:xfrm>
            <a:custGeom>
              <a:avLst/>
              <a:gdLst/>
              <a:ahLst/>
              <a:cxnLst/>
              <a:rect l="l" t="t" r="r" b="b"/>
              <a:pathLst>
                <a:path w="2037" h="1534" extrusionOk="0">
                  <a:moveTo>
                    <a:pt x="204" y="0"/>
                  </a:moveTo>
                  <a:cubicBezTo>
                    <a:pt x="136" y="0"/>
                    <a:pt x="68" y="5"/>
                    <a:pt x="0" y="14"/>
                  </a:cubicBezTo>
                  <a:lnTo>
                    <a:pt x="61" y="1533"/>
                  </a:lnTo>
                  <a:lnTo>
                    <a:pt x="2037" y="1533"/>
                  </a:lnTo>
                  <a:cubicBezTo>
                    <a:pt x="1946" y="1047"/>
                    <a:pt x="1672" y="652"/>
                    <a:pt x="1307" y="378"/>
                  </a:cubicBezTo>
                  <a:cubicBezTo>
                    <a:pt x="996" y="145"/>
                    <a:pt x="597" y="0"/>
                    <a:pt x="20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768;p43"/>
            <p:cNvSpPr/>
            <p:nvPr/>
          </p:nvSpPr>
          <p:spPr>
            <a:xfrm>
              <a:off x="2039825" y="4774675"/>
              <a:ext cx="236350" cy="26600"/>
            </a:xfrm>
            <a:custGeom>
              <a:avLst/>
              <a:gdLst/>
              <a:ahLst/>
              <a:cxnLst/>
              <a:rect l="l" t="t" r="r" b="b"/>
              <a:pathLst>
                <a:path w="9454" h="1064" extrusionOk="0">
                  <a:moveTo>
                    <a:pt x="7782" y="1"/>
                  </a:moveTo>
                  <a:cubicBezTo>
                    <a:pt x="7478" y="31"/>
                    <a:pt x="7356" y="730"/>
                    <a:pt x="7356" y="730"/>
                  </a:cubicBezTo>
                  <a:lnTo>
                    <a:pt x="0" y="882"/>
                  </a:lnTo>
                  <a:lnTo>
                    <a:pt x="0" y="1004"/>
                  </a:lnTo>
                  <a:cubicBezTo>
                    <a:pt x="741" y="1044"/>
                    <a:pt x="1736" y="1063"/>
                    <a:pt x="2798" y="1063"/>
                  </a:cubicBezTo>
                  <a:cubicBezTo>
                    <a:pt x="5699" y="1063"/>
                    <a:pt x="9107" y="922"/>
                    <a:pt x="9241" y="700"/>
                  </a:cubicBezTo>
                  <a:cubicBezTo>
                    <a:pt x="9453" y="426"/>
                    <a:pt x="7782" y="1"/>
                    <a:pt x="778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769;p43"/>
            <p:cNvSpPr/>
            <p:nvPr/>
          </p:nvSpPr>
          <p:spPr>
            <a:xfrm>
              <a:off x="2036775" y="4789875"/>
              <a:ext cx="224950" cy="6850"/>
            </a:xfrm>
            <a:custGeom>
              <a:avLst/>
              <a:gdLst/>
              <a:ahLst/>
              <a:cxnLst/>
              <a:rect l="l" t="t" r="r" b="b"/>
              <a:pathLst>
                <a:path w="8998" h="274" extrusionOk="0">
                  <a:moveTo>
                    <a:pt x="8998" y="0"/>
                  </a:moveTo>
                  <a:lnTo>
                    <a:pt x="7995" y="31"/>
                  </a:lnTo>
                  <a:cubicBezTo>
                    <a:pt x="7144" y="92"/>
                    <a:pt x="5989" y="122"/>
                    <a:pt x="4682" y="152"/>
                  </a:cubicBezTo>
                  <a:cubicBezTo>
                    <a:pt x="3405" y="213"/>
                    <a:pt x="2250" y="213"/>
                    <a:pt x="1399" y="213"/>
                  </a:cubicBezTo>
                  <a:lnTo>
                    <a:pt x="1" y="213"/>
                  </a:lnTo>
                  <a:lnTo>
                    <a:pt x="31" y="274"/>
                  </a:lnTo>
                  <a:lnTo>
                    <a:pt x="1399" y="274"/>
                  </a:lnTo>
                  <a:cubicBezTo>
                    <a:pt x="2250" y="274"/>
                    <a:pt x="3405" y="274"/>
                    <a:pt x="4712" y="244"/>
                  </a:cubicBezTo>
                  <a:cubicBezTo>
                    <a:pt x="5989" y="183"/>
                    <a:pt x="7144" y="122"/>
                    <a:pt x="7995" y="92"/>
                  </a:cubicBezTo>
                  <a:lnTo>
                    <a:pt x="899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770;p43"/>
            <p:cNvSpPr/>
            <p:nvPr/>
          </p:nvSpPr>
          <p:spPr>
            <a:xfrm>
              <a:off x="2222950" y="4773925"/>
              <a:ext cx="12950" cy="21300"/>
            </a:xfrm>
            <a:custGeom>
              <a:avLst/>
              <a:gdLst/>
              <a:ahLst/>
              <a:cxnLst/>
              <a:rect l="l" t="t" r="r" b="b"/>
              <a:pathLst>
                <a:path w="518" h="852" extrusionOk="0">
                  <a:moveTo>
                    <a:pt x="517" y="0"/>
                  </a:moveTo>
                  <a:cubicBezTo>
                    <a:pt x="335" y="61"/>
                    <a:pt x="213" y="183"/>
                    <a:pt x="153" y="365"/>
                  </a:cubicBezTo>
                  <a:cubicBezTo>
                    <a:pt x="31" y="517"/>
                    <a:pt x="1" y="669"/>
                    <a:pt x="31" y="851"/>
                  </a:cubicBezTo>
                  <a:cubicBezTo>
                    <a:pt x="61" y="669"/>
                    <a:pt x="122" y="517"/>
                    <a:pt x="183" y="365"/>
                  </a:cubicBezTo>
                  <a:cubicBezTo>
                    <a:pt x="274" y="213"/>
                    <a:pt x="396" y="91"/>
                    <a:pt x="5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771;p43"/>
            <p:cNvSpPr/>
            <p:nvPr/>
          </p:nvSpPr>
          <p:spPr>
            <a:xfrm>
              <a:off x="2181150" y="4764050"/>
              <a:ext cx="7625" cy="11400"/>
            </a:xfrm>
            <a:custGeom>
              <a:avLst/>
              <a:gdLst/>
              <a:ahLst/>
              <a:cxnLst/>
              <a:rect l="l" t="t" r="r" b="b"/>
              <a:pathLst>
                <a:path w="305" h="456" extrusionOk="0">
                  <a:moveTo>
                    <a:pt x="305" y="0"/>
                  </a:moveTo>
                  <a:cubicBezTo>
                    <a:pt x="305" y="0"/>
                    <a:pt x="214" y="91"/>
                    <a:pt x="122" y="213"/>
                  </a:cubicBezTo>
                  <a:cubicBezTo>
                    <a:pt x="62" y="334"/>
                    <a:pt x="1" y="456"/>
                    <a:pt x="31" y="456"/>
                  </a:cubicBezTo>
                  <a:cubicBezTo>
                    <a:pt x="31" y="456"/>
                    <a:pt x="122" y="365"/>
                    <a:pt x="183" y="243"/>
                  </a:cubicBezTo>
                  <a:cubicBezTo>
                    <a:pt x="244" y="182"/>
                    <a:pt x="274" y="91"/>
                    <a:pt x="3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772;p43"/>
            <p:cNvSpPr/>
            <p:nvPr/>
          </p:nvSpPr>
          <p:spPr>
            <a:xfrm>
              <a:off x="2170525" y="4761750"/>
              <a:ext cx="8375" cy="8400"/>
            </a:xfrm>
            <a:custGeom>
              <a:avLst/>
              <a:gdLst/>
              <a:ahLst/>
              <a:cxnLst/>
              <a:rect l="l" t="t" r="r" b="b"/>
              <a:pathLst>
                <a:path w="335" h="336" extrusionOk="0">
                  <a:moveTo>
                    <a:pt x="335" y="1"/>
                  </a:moveTo>
                  <a:cubicBezTo>
                    <a:pt x="335" y="1"/>
                    <a:pt x="243" y="62"/>
                    <a:pt x="152" y="153"/>
                  </a:cubicBezTo>
                  <a:cubicBezTo>
                    <a:pt x="61" y="244"/>
                    <a:pt x="0" y="305"/>
                    <a:pt x="0" y="335"/>
                  </a:cubicBezTo>
                  <a:cubicBezTo>
                    <a:pt x="0" y="335"/>
                    <a:pt x="91" y="274"/>
                    <a:pt x="183" y="183"/>
                  </a:cubicBezTo>
                  <a:cubicBezTo>
                    <a:pt x="274" y="92"/>
                    <a:pt x="335" y="31"/>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773;p43"/>
            <p:cNvSpPr/>
            <p:nvPr/>
          </p:nvSpPr>
          <p:spPr>
            <a:xfrm>
              <a:off x="2162925" y="4756125"/>
              <a:ext cx="14450" cy="1850"/>
            </a:xfrm>
            <a:custGeom>
              <a:avLst/>
              <a:gdLst/>
              <a:ahLst/>
              <a:cxnLst/>
              <a:rect l="l" t="t" r="r" b="b"/>
              <a:pathLst>
                <a:path w="578" h="74" extrusionOk="0">
                  <a:moveTo>
                    <a:pt x="205" y="0"/>
                  </a:moveTo>
                  <a:cubicBezTo>
                    <a:pt x="129" y="0"/>
                    <a:pt x="65" y="22"/>
                    <a:pt x="0" y="43"/>
                  </a:cubicBezTo>
                  <a:cubicBezTo>
                    <a:pt x="92" y="74"/>
                    <a:pt x="183" y="74"/>
                    <a:pt x="304" y="74"/>
                  </a:cubicBezTo>
                  <a:cubicBezTo>
                    <a:pt x="395" y="74"/>
                    <a:pt x="487" y="74"/>
                    <a:pt x="578" y="43"/>
                  </a:cubicBezTo>
                  <a:cubicBezTo>
                    <a:pt x="513" y="22"/>
                    <a:pt x="449" y="0"/>
                    <a:pt x="384" y="0"/>
                  </a:cubicBezTo>
                  <a:cubicBezTo>
                    <a:pt x="358" y="0"/>
                    <a:pt x="331" y="4"/>
                    <a:pt x="304" y="13"/>
                  </a:cubicBezTo>
                  <a:cubicBezTo>
                    <a:pt x="269" y="4"/>
                    <a:pt x="236"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774;p43"/>
            <p:cNvSpPr/>
            <p:nvPr/>
          </p:nvSpPr>
          <p:spPr>
            <a:xfrm>
              <a:off x="2160650" y="4748075"/>
              <a:ext cx="15975" cy="2175"/>
            </a:xfrm>
            <a:custGeom>
              <a:avLst/>
              <a:gdLst/>
              <a:ahLst/>
              <a:cxnLst/>
              <a:rect l="l" t="t" r="r" b="b"/>
              <a:pathLst>
                <a:path w="639" h="87" extrusionOk="0">
                  <a:moveTo>
                    <a:pt x="0" y="1"/>
                  </a:moveTo>
                  <a:cubicBezTo>
                    <a:pt x="106" y="54"/>
                    <a:pt x="233" y="86"/>
                    <a:pt x="362" y="86"/>
                  </a:cubicBezTo>
                  <a:cubicBezTo>
                    <a:pt x="455" y="86"/>
                    <a:pt x="549" y="69"/>
                    <a:pt x="638" y="31"/>
                  </a:cubicBezTo>
                  <a:lnTo>
                    <a:pt x="304" y="31"/>
                  </a:lnTo>
                  <a:cubicBezTo>
                    <a:pt x="213" y="1"/>
                    <a:pt x="9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775;p43"/>
            <p:cNvSpPr/>
            <p:nvPr/>
          </p:nvSpPr>
          <p:spPr>
            <a:xfrm>
              <a:off x="2186125" y="4750800"/>
              <a:ext cx="26225" cy="15550"/>
            </a:xfrm>
            <a:custGeom>
              <a:avLst/>
              <a:gdLst/>
              <a:ahLst/>
              <a:cxnLst/>
              <a:rect l="l" t="t" r="r" b="b"/>
              <a:pathLst>
                <a:path w="1049" h="622" extrusionOk="0">
                  <a:moveTo>
                    <a:pt x="733" y="59"/>
                  </a:moveTo>
                  <a:cubicBezTo>
                    <a:pt x="805" y="59"/>
                    <a:pt x="881" y="74"/>
                    <a:pt x="957" y="104"/>
                  </a:cubicBezTo>
                  <a:cubicBezTo>
                    <a:pt x="987" y="165"/>
                    <a:pt x="987" y="226"/>
                    <a:pt x="926" y="256"/>
                  </a:cubicBezTo>
                  <a:cubicBezTo>
                    <a:pt x="866" y="287"/>
                    <a:pt x="774" y="317"/>
                    <a:pt x="714" y="348"/>
                  </a:cubicBezTo>
                  <a:cubicBezTo>
                    <a:pt x="592" y="408"/>
                    <a:pt x="471" y="439"/>
                    <a:pt x="349" y="469"/>
                  </a:cubicBezTo>
                  <a:cubicBezTo>
                    <a:pt x="259" y="482"/>
                    <a:pt x="181" y="489"/>
                    <a:pt x="122" y="494"/>
                  </a:cubicBezTo>
                  <a:lnTo>
                    <a:pt x="122" y="494"/>
                  </a:lnTo>
                  <a:cubicBezTo>
                    <a:pt x="152" y="430"/>
                    <a:pt x="190" y="374"/>
                    <a:pt x="227" y="317"/>
                  </a:cubicBezTo>
                  <a:cubicBezTo>
                    <a:pt x="288" y="226"/>
                    <a:pt x="410" y="135"/>
                    <a:pt x="531" y="104"/>
                  </a:cubicBezTo>
                  <a:cubicBezTo>
                    <a:pt x="592" y="74"/>
                    <a:pt x="660" y="59"/>
                    <a:pt x="733" y="59"/>
                  </a:cubicBezTo>
                  <a:close/>
                  <a:moveTo>
                    <a:pt x="687" y="1"/>
                  </a:moveTo>
                  <a:cubicBezTo>
                    <a:pt x="482" y="1"/>
                    <a:pt x="290" y="102"/>
                    <a:pt x="167" y="287"/>
                  </a:cubicBezTo>
                  <a:cubicBezTo>
                    <a:pt x="140" y="340"/>
                    <a:pt x="90" y="417"/>
                    <a:pt x="78" y="497"/>
                  </a:cubicBezTo>
                  <a:lnTo>
                    <a:pt x="78" y="497"/>
                  </a:lnTo>
                  <a:cubicBezTo>
                    <a:pt x="26" y="500"/>
                    <a:pt x="0" y="500"/>
                    <a:pt x="15" y="500"/>
                  </a:cubicBezTo>
                  <a:cubicBezTo>
                    <a:pt x="34" y="506"/>
                    <a:pt x="54" y="511"/>
                    <a:pt x="76" y="515"/>
                  </a:cubicBezTo>
                  <a:lnTo>
                    <a:pt x="76" y="515"/>
                  </a:lnTo>
                  <a:cubicBezTo>
                    <a:pt x="76" y="520"/>
                    <a:pt x="75" y="525"/>
                    <a:pt x="75" y="530"/>
                  </a:cubicBezTo>
                  <a:cubicBezTo>
                    <a:pt x="75" y="560"/>
                    <a:pt x="75" y="591"/>
                    <a:pt x="75" y="621"/>
                  </a:cubicBezTo>
                  <a:cubicBezTo>
                    <a:pt x="84" y="585"/>
                    <a:pt x="96" y="551"/>
                    <a:pt x="110" y="519"/>
                  </a:cubicBezTo>
                  <a:lnTo>
                    <a:pt x="110" y="519"/>
                  </a:lnTo>
                  <a:cubicBezTo>
                    <a:pt x="130" y="521"/>
                    <a:pt x="150" y="522"/>
                    <a:pt x="170" y="522"/>
                  </a:cubicBezTo>
                  <a:cubicBezTo>
                    <a:pt x="227" y="522"/>
                    <a:pt x="288" y="515"/>
                    <a:pt x="349" y="500"/>
                  </a:cubicBezTo>
                  <a:cubicBezTo>
                    <a:pt x="471" y="500"/>
                    <a:pt x="622" y="469"/>
                    <a:pt x="744" y="408"/>
                  </a:cubicBezTo>
                  <a:cubicBezTo>
                    <a:pt x="805" y="378"/>
                    <a:pt x="866" y="348"/>
                    <a:pt x="957" y="317"/>
                  </a:cubicBezTo>
                  <a:cubicBezTo>
                    <a:pt x="987" y="287"/>
                    <a:pt x="1018" y="256"/>
                    <a:pt x="1048" y="196"/>
                  </a:cubicBezTo>
                  <a:cubicBezTo>
                    <a:pt x="1048" y="165"/>
                    <a:pt x="1018" y="104"/>
                    <a:pt x="987" y="74"/>
                  </a:cubicBezTo>
                  <a:cubicBezTo>
                    <a:pt x="888" y="25"/>
                    <a:pt x="786" y="1"/>
                    <a:pt x="6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776;p43"/>
            <p:cNvSpPr/>
            <p:nvPr/>
          </p:nvSpPr>
          <p:spPr>
            <a:xfrm>
              <a:off x="2175850" y="4747325"/>
              <a:ext cx="13700" cy="16725"/>
            </a:xfrm>
            <a:custGeom>
              <a:avLst/>
              <a:gdLst/>
              <a:ahLst/>
              <a:cxnLst/>
              <a:rect l="l" t="t" r="r" b="b"/>
              <a:pathLst>
                <a:path w="548" h="669" extrusionOk="0">
                  <a:moveTo>
                    <a:pt x="122" y="0"/>
                  </a:moveTo>
                  <a:cubicBezTo>
                    <a:pt x="61" y="0"/>
                    <a:pt x="0" y="91"/>
                    <a:pt x="30" y="152"/>
                  </a:cubicBezTo>
                  <a:cubicBezTo>
                    <a:pt x="30" y="213"/>
                    <a:pt x="61" y="274"/>
                    <a:pt x="91" y="304"/>
                  </a:cubicBezTo>
                  <a:cubicBezTo>
                    <a:pt x="152" y="395"/>
                    <a:pt x="213" y="456"/>
                    <a:pt x="274" y="517"/>
                  </a:cubicBezTo>
                  <a:cubicBezTo>
                    <a:pt x="334" y="578"/>
                    <a:pt x="395" y="639"/>
                    <a:pt x="456" y="669"/>
                  </a:cubicBezTo>
                  <a:cubicBezTo>
                    <a:pt x="456" y="669"/>
                    <a:pt x="395" y="608"/>
                    <a:pt x="304" y="487"/>
                  </a:cubicBezTo>
                  <a:cubicBezTo>
                    <a:pt x="243" y="426"/>
                    <a:pt x="182" y="365"/>
                    <a:pt x="152" y="274"/>
                  </a:cubicBezTo>
                  <a:cubicBezTo>
                    <a:pt x="91" y="213"/>
                    <a:pt x="61" y="91"/>
                    <a:pt x="152" y="61"/>
                  </a:cubicBezTo>
                  <a:cubicBezTo>
                    <a:pt x="243" y="61"/>
                    <a:pt x="334" y="122"/>
                    <a:pt x="395" y="213"/>
                  </a:cubicBezTo>
                  <a:cubicBezTo>
                    <a:pt x="426" y="274"/>
                    <a:pt x="456" y="335"/>
                    <a:pt x="486" y="426"/>
                  </a:cubicBezTo>
                  <a:cubicBezTo>
                    <a:pt x="517" y="517"/>
                    <a:pt x="517" y="578"/>
                    <a:pt x="517" y="669"/>
                  </a:cubicBezTo>
                  <a:cubicBezTo>
                    <a:pt x="547" y="578"/>
                    <a:pt x="547" y="517"/>
                    <a:pt x="547" y="426"/>
                  </a:cubicBezTo>
                  <a:cubicBezTo>
                    <a:pt x="517" y="335"/>
                    <a:pt x="486" y="243"/>
                    <a:pt x="426" y="183"/>
                  </a:cubicBezTo>
                  <a:cubicBezTo>
                    <a:pt x="365" y="61"/>
                    <a:pt x="24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777;p43"/>
            <p:cNvSpPr/>
            <p:nvPr/>
          </p:nvSpPr>
          <p:spPr>
            <a:xfrm>
              <a:off x="2039050" y="4757200"/>
              <a:ext cx="50175" cy="38775"/>
            </a:xfrm>
            <a:custGeom>
              <a:avLst/>
              <a:gdLst/>
              <a:ahLst/>
              <a:cxnLst/>
              <a:rect l="l" t="t" r="r" b="b"/>
              <a:pathLst>
                <a:path w="2007" h="1551" extrusionOk="0">
                  <a:moveTo>
                    <a:pt x="122" y="0"/>
                  </a:moveTo>
                  <a:cubicBezTo>
                    <a:pt x="62" y="0"/>
                    <a:pt x="31" y="31"/>
                    <a:pt x="1" y="61"/>
                  </a:cubicBezTo>
                  <a:cubicBezTo>
                    <a:pt x="1" y="61"/>
                    <a:pt x="68" y="48"/>
                    <a:pt x="194" y="48"/>
                  </a:cubicBezTo>
                  <a:cubicBezTo>
                    <a:pt x="257" y="48"/>
                    <a:pt x="335" y="51"/>
                    <a:pt x="426" y="61"/>
                  </a:cubicBezTo>
                  <a:cubicBezTo>
                    <a:pt x="730" y="92"/>
                    <a:pt x="1034" y="213"/>
                    <a:pt x="1308" y="396"/>
                  </a:cubicBezTo>
                  <a:cubicBezTo>
                    <a:pt x="1581" y="608"/>
                    <a:pt x="1764" y="852"/>
                    <a:pt x="1885" y="1155"/>
                  </a:cubicBezTo>
                  <a:cubicBezTo>
                    <a:pt x="1916" y="1277"/>
                    <a:pt x="1977" y="1429"/>
                    <a:pt x="2007" y="1551"/>
                  </a:cubicBezTo>
                  <a:cubicBezTo>
                    <a:pt x="2007" y="1520"/>
                    <a:pt x="2007" y="1459"/>
                    <a:pt x="2007" y="1429"/>
                  </a:cubicBezTo>
                  <a:cubicBezTo>
                    <a:pt x="1977" y="1338"/>
                    <a:pt x="1946" y="1247"/>
                    <a:pt x="1946" y="1125"/>
                  </a:cubicBezTo>
                  <a:cubicBezTo>
                    <a:pt x="1825" y="821"/>
                    <a:pt x="1612" y="548"/>
                    <a:pt x="1338" y="335"/>
                  </a:cubicBezTo>
                  <a:cubicBezTo>
                    <a:pt x="1065" y="122"/>
                    <a:pt x="761"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778;p43"/>
            <p:cNvSpPr/>
            <p:nvPr/>
          </p:nvSpPr>
          <p:spPr>
            <a:xfrm>
              <a:off x="2051225" y="4700975"/>
              <a:ext cx="2300" cy="57000"/>
            </a:xfrm>
            <a:custGeom>
              <a:avLst/>
              <a:gdLst/>
              <a:ahLst/>
              <a:cxnLst/>
              <a:rect l="l" t="t" r="r" b="b"/>
              <a:pathLst>
                <a:path w="92" h="2280" extrusionOk="0">
                  <a:moveTo>
                    <a:pt x="31" y="0"/>
                  </a:moveTo>
                  <a:cubicBezTo>
                    <a:pt x="0" y="395"/>
                    <a:pt x="0" y="760"/>
                    <a:pt x="31" y="1155"/>
                  </a:cubicBezTo>
                  <a:cubicBezTo>
                    <a:pt x="31" y="1520"/>
                    <a:pt x="31" y="1915"/>
                    <a:pt x="61" y="2280"/>
                  </a:cubicBezTo>
                  <a:cubicBezTo>
                    <a:pt x="91" y="1520"/>
                    <a:pt x="91" y="76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779;p43"/>
            <p:cNvSpPr/>
            <p:nvPr/>
          </p:nvSpPr>
          <p:spPr>
            <a:xfrm>
              <a:off x="2105925" y="4781950"/>
              <a:ext cx="40300" cy="2625"/>
            </a:xfrm>
            <a:custGeom>
              <a:avLst/>
              <a:gdLst/>
              <a:ahLst/>
              <a:cxnLst/>
              <a:rect l="l" t="t" r="r" b="b"/>
              <a:pathLst>
                <a:path w="1612" h="105" extrusionOk="0">
                  <a:moveTo>
                    <a:pt x="1531" y="1"/>
                  </a:moveTo>
                  <a:cubicBezTo>
                    <a:pt x="1405" y="1"/>
                    <a:pt x="1144" y="22"/>
                    <a:pt x="821" y="44"/>
                  </a:cubicBezTo>
                  <a:lnTo>
                    <a:pt x="1" y="44"/>
                  </a:lnTo>
                  <a:cubicBezTo>
                    <a:pt x="274" y="105"/>
                    <a:pt x="548" y="105"/>
                    <a:pt x="821" y="105"/>
                  </a:cubicBezTo>
                  <a:cubicBezTo>
                    <a:pt x="1095" y="105"/>
                    <a:pt x="1368" y="74"/>
                    <a:pt x="1612" y="13"/>
                  </a:cubicBezTo>
                  <a:cubicBezTo>
                    <a:pt x="1612" y="5"/>
                    <a:pt x="1583" y="1"/>
                    <a:pt x="15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780;p43"/>
            <p:cNvSpPr/>
            <p:nvPr/>
          </p:nvSpPr>
          <p:spPr>
            <a:xfrm>
              <a:off x="2079325" y="4783800"/>
              <a:ext cx="4600" cy="7625"/>
            </a:xfrm>
            <a:custGeom>
              <a:avLst/>
              <a:gdLst/>
              <a:ahLst/>
              <a:cxnLst/>
              <a:rect l="l" t="t" r="r" b="b"/>
              <a:pathLst>
                <a:path w="184" h="305" extrusionOk="0">
                  <a:moveTo>
                    <a:pt x="1" y="0"/>
                  </a:moveTo>
                  <a:cubicBezTo>
                    <a:pt x="1" y="0"/>
                    <a:pt x="31" y="91"/>
                    <a:pt x="62" y="152"/>
                  </a:cubicBezTo>
                  <a:cubicBezTo>
                    <a:pt x="122" y="243"/>
                    <a:pt x="122" y="304"/>
                    <a:pt x="153" y="304"/>
                  </a:cubicBezTo>
                  <a:cubicBezTo>
                    <a:pt x="183" y="304"/>
                    <a:pt x="183" y="213"/>
                    <a:pt x="122" y="122"/>
                  </a:cubicBezTo>
                  <a:cubicBezTo>
                    <a:pt x="92" y="31"/>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781;p43"/>
            <p:cNvSpPr/>
            <p:nvPr/>
          </p:nvSpPr>
          <p:spPr>
            <a:xfrm>
              <a:off x="2068700" y="4771425"/>
              <a:ext cx="5350" cy="5550"/>
            </a:xfrm>
            <a:custGeom>
              <a:avLst/>
              <a:gdLst/>
              <a:ahLst/>
              <a:cxnLst/>
              <a:rect l="l" t="t" r="r" b="b"/>
              <a:pathLst>
                <a:path w="214" h="222" extrusionOk="0">
                  <a:moveTo>
                    <a:pt x="18" y="1"/>
                  </a:moveTo>
                  <a:cubicBezTo>
                    <a:pt x="12" y="1"/>
                    <a:pt x="6" y="3"/>
                    <a:pt x="0" y="9"/>
                  </a:cubicBezTo>
                  <a:cubicBezTo>
                    <a:pt x="0" y="9"/>
                    <a:pt x="31" y="70"/>
                    <a:pt x="91" y="131"/>
                  </a:cubicBezTo>
                  <a:cubicBezTo>
                    <a:pt x="152" y="191"/>
                    <a:pt x="213" y="222"/>
                    <a:pt x="213" y="222"/>
                  </a:cubicBezTo>
                  <a:cubicBezTo>
                    <a:pt x="213" y="191"/>
                    <a:pt x="183" y="131"/>
                    <a:pt x="122" y="70"/>
                  </a:cubicBezTo>
                  <a:cubicBezTo>
                    <a:pt x="73" y="45"/>
                    <a:pt x="43"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782;p43"/>
            <p:cNvSpPr/>
            <p:nvPr/>
          </p:nvSpPr>
          <p:spPr>
            <a:xfrm>
              <a:off x="2054250" y="4765250"/>
              <a:ext cx="7625" cy="3375"/>
            </a:xfrm>
            <a:custGeom>
              <a:avLst/>
              <a:gdLst/>
              <a:ahLst/>
              <a:cxnLst/>
              <a:rect l="l" t="t" r="r" b="b"/>
              <a:pathLst>
                <a:path w="305" h="135" extrusionOk="0">
                  <a:moveTo>
                    <a:pt x="92" y="0"/>
                  </a:moveTo>
                  <a:cubicBezTo>
                    <a:pt x="31" y="0"/>
                    <a:pt x="1" y="22"/>
                    <a:pt x="1" y="43"/>
                  </a:cubicBezTo>
                  <a:cubicBezTo>
                    <a:pt x="1" y="43"/>
                    <a:pt x="62" y="43"/>
                    <a:pt x="153" y="74"/>
                  </a:cubicBezTo>
                  <a:cubicBezTo>
                    <a:pt x="214" y="134"/>
                    <a:pt x="305" y="134"/>
                    <a:pt x="305" y="134"/>
                  </a:cubicBezTo>
                  <a:cubicBezTo>
                    <a:pt x="305" y="134"/>
                    <a:pt x="274" y="43"/>
                    <a:pt x="183" y="13"/>
                  </a:cubicBezTo>
                  <a:cubicBezTo>
                    <a:pt x="147" y="4"/>
                    <a:pt x="117"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783;p43"/>
            <p:cNvSpPr/>
            <p:nvPr/>
          </p:nvSpPr>
          <p:spPr>
            <a:xfrm>
              <a:off x="2043625" y="4763700"/>
              <a:ext cx="4575" cy="2225"/>
            </a:xfrm>
            <a:custGeom>
              <a:avLst/>
              <a:gdLst/>
              <a:ahLst/>
              <a:cxnLst/>
              <a:rect l="l" t="t" r="r" b="b"/>
              <a:pathLst>
                <a:path w="183" h="89" extrusionOk="0">
                  <a:moveTo>
                    <a:pt x="17" y="0"/>
                  </a:moveTo>
                  <a:cubicBezTo>
                    <a:pt x="7" y="0"/>
                    <a:pt x="0" y="4"/>
                    <a:pt x="0" y="14"/>
                  </a:cubicBezTo>
                  <a:cubicBezTo>
                    <a:pt x="0" y="44"/>
                    <a:pt x="31" y="75"/>
                    <a:pt x="61" y="75"/>
                  </a:cubicBezTo>
                  <a:cubicBezTo>
                    <a:pt x="81" y="85"/>
                    <a:pt x="98" y="88"/>
                    <a:pt x="113" y="88"/>
                  </a:cubicBezTo>
                  <a:cubicBezTo>
                    <a:pt x="142" y="88"/>
                    <a:pt x="162" y="75"/>
                    <a:pt x="183" y="75"/>
                  </a:cubicBezTo>
                  <a:cubicBezTo>
                    <a:pt x="183" y="75"/>
                    <a:pt x="152" y="44"/>
                    <a:pt x="91" y="14"/>
                  </a:cubicBezTo>
                  <a:cubicBezTo>
                    <a:pt x="71" y="14"/>
                    <a:pt x="37"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784;p43"/>
            <p:cNvSpPr/>
            <p:nvPr/>
          </p:nvSpPr>
          <p:spPr>
            <a:xfrm>
              <a:off x="1131750" y="3450200"/>
              <a:ext cx="712800" cy="1243200"/>
            </a:xfrm>
            <a:custGeom>
              <a:avLst/>
              <a:gdLst/>
              <a:ahLst/>
              <a:cxnLst/>
              <a:rect l="l" t="t" r="r" b="b"/>
              <a:pathLst>
                <a:path w="28512" h="49728" extrusionOk="0">
                  <a:moveTo>
                    <a:pt x="20213" y="0"/>
                  </a:moveTo>
                  <a:lnTo>
                    <a:pt x="16262" y="21399"/>
                  </a:lnTo>
                  <a:lnTo>
                    <a:pt x="0" y="42220"/>
                  </a:lnTo>
                  <a:lnTo>
                    <a:pt x="7356" y="49727"/>
                  </a:lnTo>
                  <a:lnTo>
                    <a:pt x="23587" y="30396"/>
                  </a:lnTo>
                  <a:cubicBezTo>
                    <a:pt x="25016" y="28177"/>
                    <a:pt x="25776" y="25016"/>
                    <a:pt x="26384" y="22462"/>
                  </a:cubicBezTo>
                  <a:lnTo>
                    <a:pt x="28512" y="9362"/>
                  </a:lnTo>
                  <a:lnTo>
                    <a:pt x="202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785;p43"/>
            <p:cNvSpPr/>
            <p:nvPr/>
          </p:nvSpPr>
          <p:spPr>
            <a:xfrm>
              <a:off x="1504850" y="3272375"/>
              <a:ext cx="750050" cy="1463575"/>
            </a:xfrm>
            <a:custGeom>
              <a:avLst/>
              <a:gdLst/>
              <a:ahLst/>
              <a:cxnLst/>
              <a:rect l="l" t="t" r="r" b="b"/>
              <a:pathLst>
                <a:path w="30002" h="58543" extrusionOk="0">
                  <a:moveTo>
                    <a:pt x="548" y="0"/>
                  </a:moveTo>
                  <a:lnTo>
                    <a:pt x="396" y="1429"/>
                  </a:lnTo>
                  <a:cubicBezTo>
                    <a:pt x="1" y="4712"/>
                    <a:pt x="730" y="8025"/>
                    <a:pt x="2463" y="10852"/>
                  </a:cubicBezTo>
                  <a:cubicBezTo>
                    <a:pt x="2858" y="11460"/>
                    <a:pt x="3253" y="12007"/>
                    <a:pt x="3709" y="12554"/>
                  </a:cubicBezTo>
                  <a:lnTo>
                    <a:pt x="12949" y="32706"/>
                  </a:lnTo>
                  <a:lnTo>
                    <a:pt x="19484" y="58421"/>
                  </a:lnTo>
                  <a:lnTo>
                    <a:pt x="30001" y="58542"/>
                  </a:lnTo>
                  <a:lnTo>
                    <a:pt x="23041" y="30639"/>
                  </a:lnTo>
                  <a:lnTo>
                    <a:pt x="14256" y="2463"/>
                  </a:lnTo>
                  <a:lnTo>
                    <a:pt x="54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786;p43"/>
            <p:cNvSpPr/>
            <p:nvPr/>
          </p:nvSpPr>
          <p:spPr>
            <a:xfrm>
              <a:off x="1662900" y="3548150"/>
              <a:ext cx="15225" cy="25250"/>
            </a:xfrm>
            <a:custGeom>
              <a:avLst/>
              <a:gdLst/>
              <a:ahLst/>
              <a:cxnLst/>
              <a:rect l="l" t="t" r="r" b="b"/>
              <a:pathLst>
                <a:path w="609" h="1010" extrusionOk="0">
                  <a:moveTo>
                    <a:pt x="44" y="0"/>
                  </a:moveTo>
                  <a:cubicBezTo>
                    <a:pt x="40" y="0"/>
                    <a:pt x="35" y="1"/>
                    <a:pt x="31" y="3"/>
                  </a:cubicBezTo>
                  <a:cubicBezTo>
                    <a:pt x="1" y="33"/>
                    <a:pt x="62" y="277"/>
                    <a:pt x="214" y="550"/>
                  </a:cubicBezTo>
                  <a:cubicBezTo>
                    <a:pt x="356" y="806"/>
                    <a:pt x="498" y="1009"/>
                    <a:pt x="541" y="1009"/>
                  </a:cubicBezTo>
                  <a:cubicBezTo>
                    <a:pt x="544" y="1009"/>
                    <a:pt x="546" y="1008"/>
                    <a:pt x="548" y="1006"/>
                  </a:cubicBezTo>
                  <a:cubicBezTo>
                    <a:pt x="609" y="976"/>
                    <a:pt x="518" y="733"/>
                    <a:pt x="396" y="459"/>
                  </a:cubicBezTo>
                  <a:cubicBezTo>
                    <a:pt x="254" y="203"/>
                    <a:pt x="112"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787;p43"/>
            <p:cNvSpPr/>
            <p:nvPr/>
          </p:nvSpPr>
          <p:spPr>
            <a:xfrm>
              <a:off x="1688750" y="3599050"/>
              <a:ext cx="15225" cy="25250"/>
            </a:xfrm>
            <a:custGeom>
              <a:avLst/>
              <a:gdLst/>
              <a:ahLst/>
              <a:cxnLst/>
              <a:rect l="l" t="t" r="r" b="b"/>
              <a:pathLst>
                <a:path w="609" h="1010" extrusionOk="0">
                  <a:moveTo>
                    <a:pt x="68" y="1"/>
                  </a:moveTo>
                  <a:cubicBezTo>
                    <a:pt x="66" y="1"/>
                    <a:pt x="63" y="2"/>
                    <a:pt x="61" y="4"/>
                  </a:cubicBezTo>
                  <a:cubicBezTo>
                    <a:pt x="0" y="4"/>
                    <a:pt x="61" y="277"/>
                    <a:pt x="213" y="551"/>
                  </a:cubicBezTo>
                  <a:cubicBezTo>
                    <a:pt x="355" y="807"/>
                    <a:pt x="498" y="1010"/>
                    <a:pt x="540" y="1010"/>
                  </a:cubicBezTo>
                  <a:cubicBezTo>
                    <a:pt x="543" y="1010"/>
                    <a:pt x="546" y="1009"/>
                    <a:pt x="548" y="1007"/>
                  </a:cubicBezTo>
                  <a:cubicBezTo>
                    <a:pt x="608" y="976"/>
                    <a:pt x="548" y="733"/>
                    <a:pt x="396" y="460"/>
                  </a:cubicBezTo>
                  <a:cubicBezTo>
                    <a:pt x="253" y="203"/>
                    <a:pt x="111" y="1"/>
                    <a:pt x="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788;p43"/>
            <p:cNvSpPr/>
            <p:nvPr/>
          </p:nvSpPr>
          <p:spPr>
            <a:xfrm>
              <a:off x="1714575" y="3649975"/>
              <a:ext cx="15225" cy="25250"/>
            </a:xfrm>
            <a:custGeom>
              <a:avLst/>
              <a:gdLst/>
              <a:ahLst/>
              <a:cxnLst/>
              <a:rect l="l" t="t" r="r" b="b"/>
              <a:pathLst>
                <a:path w="609" h="1010" extrusionOk="0">
                  <a:moveTo>
                    <a:pt x="44" y="0"/>
                  </a:moveTo>
                  <a:cubicBezTo>
                    <a:pt x="39" y="0"/>
                    <a:pt x="35" y="1"/>
                    <a:pt x="31" y="3"/>
                  </a:cubicBezTo>
                  <a:cubicBezTo>
                    <a:pt x="1" y="3"/>
                    <a:pt x="62" y="277"/>
                    <a:pt x="214" y="550"/>
                  </a:cubicBezTo>
                  <a:cubicBezTo>
                    <a:pt x="327" y="806"/>
                    <a:pt x="468" y="1009"/>
                    <a:pt x="535" y="1009"/>
                  </a:cubicBezTo>
                  <a:cubicBezTo>
                    <a:pt x="540" y="1009"/>
                    <a:pt x="544" y="1008"/>
                    <a:pt x="548" y="1006"/>
                  </a:cubicBezTo>
                  <a:cubicBezTo>
                    <a:pt x="609" y="1006"/>
                    <a:pt x="518" y="733"/>
                    <a:pt x="366" y="459"/>
                  </a:cubicBezTo>
                  <a:cubicBezTo>
                    <a:pt x="252" y="203"/>
                    <a:pt x="111"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789;p43"/>
            <p:cNvSpPr/>
            <p:nvPr/>
          </p:nvSpPr>
          <p:spPr>
            <a:xfrm>
              <a:off x="1738900" y="3700875"/>
              <a:ext cx="14475" cy="26000"/>
            </a:xfrm>
            <a:custGeom>
              <a:avLst/>
              <a:gdLst/>
              <a:ahLst/>
              <a:cxnLst/>
              <a:rect l="l" t="t" r="r" b="b"/>
              <a:pathLst>
                <a:path w="579" h="1040" extrusionOk="0">
                  <a:moveTo>
                    <a:pt x="69" y="1"/>
                  </a:moveTo>
                  <a:cubicBezTo>
                    <a:pt x="66" y="1"/>
                    <a:pt x="63" y="2"/>
                    <a:pt x="61" y="4"/>
                  </a:cubicBezTo>
                  <a:cubicBezTo>
                    <a:pt x="1" y="34"/>
                    <a:pt x="61" y="277"/>
                    <a:pt x="213" y="581"/>
                  </a:cubicBezTo>
                  <a:cubicBezTo>
                    <a:pt x="327" y="837"/>
                    <a:pt x="468" y="1040"/>
                    <a:pt x="535" y="1040"/>
                  </a:cubicBezTo>
                  <a:cubicBezTo>
                    <a:pt x="539" y="1040"/>
                    <a:pt x="544" y="1039"/>
                    <a:pt x="548" y="1037"/>
                  </a:cubicBezTo>
                  <a:cubicBezTo>
                    <a:pt x="578" y="1007"/>
                    <a:pt x="517" y="763"/>
                    <a:pt x="396" y="490"/>
                  </a:cubicBezTo>
                  <a:cubicBezTo>
                    <a:pt x="253" y="205"/>
                    <a:pt x="111" y="1"/>
                    <a:pt x="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790;p43"/>
            <p:cNvSpPr/>
            <p:nvPr/>
          </p:nvSpPr>
          <p:spPr>
            <a:xfrm>
              <a:off x="1763225" y="3752550"/>
              <a:ext cx="13700" cy="26000"/>
            </a:xfrm>
            <a:custGeom>
              <a:avLst/>
              <a:gdLst/>
              <a:ahLst/>
              <a:cxnLst/>
              <a:rect l="l" t="t" r="r" b="b"/>
              <a:pathLst>
                <a:path w="548" h="1040" extrusionOk="0">
                  <a:moveTo>
                    <a:pt x="43" y="1"/>
                  </a:moveTo>
                  <a:cubicBezTo>
                    <a:pt x="39" y="1"/>
                    <a:pt x="34" y="2"/>
                    <a:pt x="31" y="3"/>
                  </a:cubicBezTo>
                  <a:cubicBezTo>
                    <a:pt x="0" y="34"/>
                    <a:pt x="61" y="277"/>
                    <a:pt x="183" y="581"/>
                  </a:cubicBezTo>
                  <a:cubicBezTo>
                    <a:pt x="325" y="837"/>
                    <a:pt x="440" y="1040"/>
                    <a:pt x="504" y="1040"/>
                  </a:cubicBezTo>
                  <a:cubicBezTo>
                    <a:pt x="509" y="1040"/>
                    <a:pt x="513" y="1039"/>
                    <a:pt x="517" y="1037"/>
                  </a:cubicBezTo>
                  <a:cubicBezTo>
                    <a:pt x="547" y="1037"/>
                    <a:pt x="487" y="763"/>
                    <a:pt x="365" y="490"/>
                  </a:cubicBezTo>
                  <a:cubicBezTo>
                    <a:pt x="251" y="205"/>
                    <a:pt x="111" y="1"/>
                    <a:pt x="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791;p43"/>
            <p:cNvSpPr/>
            <p:nvPr/>
          </p:nvSpPr>
          <p:spPr>
            <a:xfrm>
              <a:off x="1786775" y="3804975"/>
              <a:ext cx="13700" cy="26025"/>
            </a:xfrm>
            <a:custGeom>
              <a:avLst/>
              <a:gdLst/>
              <a:ahLst/>
              <a:cxnLst/>
              <a:rect l="l" t="t" r="r" b="b"/>
              <a:pathLst>
                <a:path w="548" h="1041" extrusionOk="0">
                  <a:moveTo>
                    <a:pt x="43" y="1"/>
                  </a:moveTo>
                  <a:cubicBezTo>
                    <a:pt x="39" y="1"/>
                    <a:pt x="35" y="2"/>
                    <a:pt x="31" y="4"/>
                  </a:cubicBezTo>
                  <a:cubicBezTo>
                    <a:pt x="0" y="4"/>
                    <a:pt x="61" y="277"/>
                    <a:pt x="183" y="551"/>
                  </a:cubicBezTo>
                  <a:cubicBezTo>
                    <a:pt x="297" y="835"/>
                    <a:pt x="437" y="1040"/>
                    <a:pt x="480" y="1040"/>
                  </a:cubicBezTo>
                  <a:cubicBezTo>
                    <a:pt x="482" y="1040"/>
                    <a:pt x="485" y="1039"/>
                    <a:pt x="487" y="1037"/>
                  </a:cubicBezTo>
                  <a:cubicBezTo>
                    <a:pt x="548" y="1007"/>
                    <a:pt x="487" y="764"/>
                    <a:pt x="365" y="490"/>
                  </a:cubicBezTo>
                  <a:cubicBezTo>
                    <a:pt x="223" y="206"/>
                    <a:pt x="107" y="1"/>
                    <a:pt x="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792;p43"/>
            <p:cNvSpPr/>
            <p:nvPr/>
          </p:nvSpPr>
          <p:spPr>
            <a:xfrm>
              <a:off x="1808800" y="3857425"/>
              <a:ext cx="13725" cy="26000"/>
            </a:xfrm>
            <a:custGeom>
              <a:avLst/>
              <a:gdLst/>
              <a:ahLst/>
              <a:cxnLst/>
              <a:rect l="l" t="t" r="r" b="b"/>
              <a:pathLst>
                <a:path w="549" h="1040" extrusionOk="0">
                  <a:moveTo>
                    <a:pt x="74" y="0"/>
                  </a:moveTo>
                  <a:cubicBezTo>
                    <a:pt x="70" y="0"/>
                    <a:pt x="66" y="1"/>
                    <a:pt x="62" y="3"/>
                  </a:cubicBezTo>
                  <a:cubicBezTo>
                    <a:pt x="1" y="3"/>
                    <a:pt x="62" y="277"/>
                    <a:pt x="183" y="550"/>
                  </a:cubicBezTo>
                  <a:cubicBezTo>
                    <a:pt x="297" y="835"/>
                    <a:pt x="438" y="1039"/>
                    <a:pt x="480" y="1039"/>
                  </a:cubicBezTo>
                  <a:cubicBezTo>
                    <a:pt x="483" y="1039"/>
                    <a:pt x="485" y="1038"/>
                    <a:pt x="487" y="1037"/>
                  </a:cubicBezTo>
                  <a:cubicBezTo>
                    <a:pt x="548" y="1006"/>
                    <a:pt x="487" y="763"/>
                    <a:pt x="366" y="459"/>
                  </a:cubicBezTo>
                  <a:cubicBezTo>
                    <a:pt x="252" y="203"/>
                    <a:pt x="138" y="0"/>
                    <a:pt x="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793;p43"/>
            <p:cNvSpPr/>
            <p:nvPr/>
          </p:nvSpPr>
          <p:spPr>
            <a:xfrm>
              <a:off x="1830850" y="3909850"/>
              <a:ext cx="12950" cy="26700"/>
            </a:xfrm>
            <a:custGeom>
              <a:avLst/>
              <a:gdLst/>
              <a:ahLst/>
              <a:cxnLst/>
              <a:rect l="l" t="t" r="r" b="b"/>
              <a:pathLst>
                <a:path w="518" h="1068" extrusionOk="0">
                  <a:moveTo>
                    <a:pt x="68" y="0"/>
                  </a:moveTo>
                  <a:cubicBezTo>
                    <a:pt x="66" y="0"/>
                    <a:pt x="63" y="1"/>
                    <a:pt x="61" y="3"/>
                  </a:cubicBezTo>
                  <a:cubicBezTo>
                    <a:pt x="0" y="3"/>
                    <a:pt x="61" y="277"/>
                    <a:pt x="152" y="550"/>
                  </a:cubicBezTo>
                  <a:cubicBezTo>
                    <a:pt x="274" y="854"/>
                    <a:pt x="426" y="1067"/>
                    <a:pt x="487" y="1067"/>
                  </a:cubicBezTo>
                  <a:cubicBezTo>
                    <a:pt x="517" y="1037"/>
                    <a:pt x="456" y="794"/>
                    <a:pt x="365" y="490"/>
                  </a:cubicBezTo>
                  <a:cubicBezTo>
                    <a:pt x="251" y="205"/>
                    <a:pt x="111"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794;p43"/>
            <p:cNvSpPr/>
            <p:nvPr/>
          </p:nvSpPr>
          <p:spPr>
            <a:xfrm>
              <a:off x="1852125" y="3962350"/>
              <a:ext cx="12175" cy="26700"/>
            </a:xfrm>
            <a:custGeom>
              <a:avLst/>
              <a:gdLst/>
              <a:ahLst/>
              <a:cxnLst/>
              <a:rect l="l" t="t" r="r" b="b"/>
              <a:pathLst>
                <a:path w="487" h="1068" extrusionOk="0">
                  <a:moveTo>
                    <a:pt x="31" y="1"/>
                  </a:moveTo>
                  <a:cubicBezTo>
                    <a:pt x="0" y="31"/>
                    <a:pt x="31" y="274"/>
                    <a:pt x="152" y="578"/>
                  </a:cubicBezTo>
                  <a:cubicBezTo>
                    <a:pt x="266" y="863"/>
                    <a:pt x="380" y="1067"/>
                    <a:pt x="444" y="1067"/>
                  </a:cubicBezTo>
                  <a:cubicBezTo>
                    <a:pt x="448" y="1067"/>
                    <a:pt x="453" y="1066"/>
                    <a:pt x="456" y="1065"/>
                  </a:cubicBezTo>
                  <a:cubicBezTo>
                    <a:pt x="487" y="1065"/>
                    <a:pt x="456" y="791"/>
                    <a:pt x="335" y="517"/>
                  </a:cubicBezTo>
                  <a:cubicBezTo>
                    <a:pt x="213" y="213"/>
                    <a:pt x="92"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795;p43"/>
            <p:cNvSpPr/>
            <p:nvPr/>
          </p:nvSpPr>
          <p:spPr>
            <a:xfrm>
              <a:off x="1871875" y="4016225"/>
              <a:ext cx="12950" cy="26700"/>
            </a:xfrm>
            <a:custGeom>
              <a:avLst/>
              <a:gdLst/>
              <a:ahLst/>
              <a:cxnLst/>
              <a:rect l="l" t="t" r="r" b="b"/>
              <a:pathLst>
                <a:path w="518" h="1068" extrusionOk="0">
                  <a:moveTo>
                    <a:pt x="74" y="1"/>
                  </a:moveTo>
                  <a:cubicBezTo>
                    <a:pt x="70" y="1"/>
                    <a:pt x="65" y="2"/>
                    <a:pt x="62" y="4"/>
                  </a:cubicBezTo>
                  <a:cubicBezTo>
                    <a:pt x="1" y="4"/>
                    <a:pt x="62" y="277"/>
                    <a:pt x="153" y="551"/>
                  </a:cubicBezTo>
                  <a:cubicBezTo>
                    <a:pt x="274" y="855"/>
                    <a:pt x="396" y="1068"/>
                    <a:pt x="457" y="1068"/>
                  </a:cubicBezTo>
                  <a:cubicBezTo>
                    <a:pt x="517" y="1037"/>
                    <a:pt x="457" y="794"/>
                    <a:pt x="366" y="490"/>
                  </a:cubicBezTo>
                  <a:cubicBezTo>
                    <a:pt x="252" y="206"/>
                    <a:pt x="138" y="1"/>
                    <a:pt x="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796;p43"/>
            <p:cNvSpPr/>
            <p:nvPr/>
          </p:nvSpPr>
          <p:spPr>
            <a:xfrm>
              <a:off x="1891650" y="4069425"/>
              <a:ext cx="12175" cy="26775"/>
            </a:xfrm>
            <a:custGeom>
              <a:avLst/>
              <a:gdLst/>
              <a:ahLst/>
              <a:cxnLst/>
              <a:rect l="l" t="t" r="r" b="b"/>
              <a:pathLst>
                <a:path w="487" h="1071" extrusionOk="0">
                  <a:moveTo>
                    <a:pt x="67" y="1"/>
                  </a:moveTo>
                  <a:cubicBezTo>
                    <a:pt x="65" y="1"/>
                    <a:pt x="63" y="2"/>
                    <a:pt x="61" y="3"/>
                  </a:cubicBezTo>
                  <a:cubicBezTo>
                    <a:pt x="0" y="34"/>
                    <a:pt x="30" y="277"/>
                    <a:pt x="152" y="581"/>
                  </a:cubicBezTo>
                  <a:cubicBezTo>
                    <a:pt x="237" y="866"/>
                    <a:pt x="349" y="1070"/>
                    <a:pt x="413" y="1070"/>
                  </a:cubicBezTo>
                  <a:cubicBezTo>
                    <a:pt x="418" y="1070"/>
                    <a:pt x="422" y="1069"/>
                    <a:pt x="426" y="1067"/>
                  </a:cubicBezTo>
                  <a:cubicBezTo>
                    <a:pt x="486" y="1067"/>
                    <a:pt x="426" y="794"/>
                    <a:pt x="334" y="520"/>
                  </a:cubicBezTo>
                  <a:cubicBezTo>
                    <a:pt x="220" y="233"/>
                    <a:pt x="105"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797;p43"/>
            <p:cNvSpPr/>
            <p:nvPr/>
          </p:nvSpPr>
          <p:spPr>
            <a:xfrm>
              <a:off x="1910625" y="4123375"/>
              <a:ext cx="11425" cy="26700"/>
            </a:xfrm>
            <a:custGeom>
              <a:avLst/>
              <a:gdLst/>
              <a:ahLst/>
              <a:cxnLst/>
              <a:rect l="l" t="t" r="r" b="b"/>
              <a:pathLst>
                <a:path w="457" h="1068" extrusionOk="0">
                  <a:moveTo>
                    <a:pt x="42" y="1"/>
                  </a:moveTo>
                  <a:cubicBezTo>
                    <a:pt x="38" y="1"/>
                    <a:pt x="35" y="2"/>
                    <a:pt x="31" y="4"/>
                  </a:cubicBezTo>
                  <a:cubicBezTo>
                    <a:pt x="1" y="4"/>
                    <a:pt x="31" y="277"/>
                    <a:pt x="123" y="581"/>
                  </a:cubicBezTo>
                  <a:cubicBezTo>
                    <a:pt x="214" y="855"/>
                    <a:pt x="366" y="1067"/>
                    <a:pt x="396" y="1067"/>
                  </a:cubicBezTo>
                  <a:cubicBezTo>
                    <a:pt x="457" y="1067"/>
                    <a:pt x="426" y="794"/>
                    <a:pt x="305" y="520"/>
                  </a:cubicBezTo>
                  <a:cubicBezTo>
                    <a:pt x="219" y="234"/>
                    <a:pt x="106" y="1"/>
                    <a:pt x="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798;p43"/>
            <p:cNvSpPr/>
            <p:nvPr/>
          </p:nvSpPr>
          <p:spPr>
            <a:xfrm>
              <a:off x="1928125" y="4177400"/>
              <a:ext cx="11400" cy="27375"/>
            </a:xfrm>
            <a:custGeom>
              <a:avLst/>
              <a:gdLst/>
              <a:ahLst/>
              <a:cxnLst/>
              <a:rect l="l" t="t" r="r" b="b"/>
              <a:pathLst>
                <a:path w="456" h="1095" extrusionOk="0">
                  <a:moveTo>
                    <a:pt x="61" y="1"/>
                  </a:moveTo>
                  <a:cubicBezTo>
                    <a:pt x="0" y="31"/>
                    <a:pt x="30" y="274"/>
                    <a:pt x="152" y="578"/>
                  </a:cubicBezTo>
                  <a:cubicBezTo>
                    <a:pt x="243" y="882"/>
                    <a:pt x="365" y="1095"/>
                    <a:pt x="426" y="1095"/>
                  </a:cubicBezTo>
                  <a:cubicBezTo>
                    <a:pt x="456" y="1064"/>
                    <a:pt x="426" y="821"/>
                    <a:pt x="334" y="517"/>
                  </a:cubicBezTo>
                  <a:cubicBezTo>
                    <a:pt x="243" y="213"/>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799;p43"/>
            <p:cNvSpPr/>
            <p:nvPr/>
          </p:nvSpPr>
          <p:spPr>
            <a:xfrm>
              <a:off x="1945600" y="4232050"/>
              <a:ext cx="10650" cy="26675"/>
            </a:xfrm>
            <a:custGeom>
              <a:avLst/>
              <a:gdLst/>
              <a:ahLst/>
              <a:cxnLst/>
              <a:rect l="l" t="t" r="r" b="b"/>
              <a:pathLst>
                <a:path w="426" h="1067" extrusionOk="0">
                  <a:moveTo>
                    <a:pt x="41" y="1"/>
                  </a:moveTo>
                  <a:cubicBezTo>
                    <a:pt x="38" y="1"/>
                    <a:pt x="34" y="1"/>
                    <a:pt x="31" y="3"/>
                  </a:cubicBezTo>
                  <a:cubicBezTo>
                    <a:pt x="0" y="3"/>
                    <a:pt x="31" y="246"/>
                    <a:pt x="122" y="550"/>
                  </a:cubicBezTo>
                  <a:cubicBezTo>
                    <a:pt x="213" y="854"/>
                    <a:pt x="335" y="1067"/>
                    <a:pt x="365" y="1067"/>
                  </a:cubicBezTo>
                  <a:cubicBezTo>
                    <a:pt x="426" y="1067"/>
                    <a:pt x="395" y="793"/>
                    <a:pt x="304" y="520"/>
                  </a:cubicBezTo>
                  <a:cubicBezTo>
                    <a:pt x="218" y="233"/>
                    <a:pt x="105" y="1"/>
                    <a:pt x="4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800;p43"/>
            <p:cNvSpPr/>
            <p:nvPr/>
          </p:nvSpPr>
          <p:spPr>
            <a:xfrm>
              <a:off x="1961550" y="4286075"/>
              <a:ext cx="10650" cy="27375"/>
            </a:xfrm>
            <a:custGeom>
              <a:avLst/>
              <a:gdLst/>
              <a:ahLst/>
              <a:cxnLst/>
              <a:rect l="l" t="t" r="r" b="b"/>
              <a:pathLst>
                <a:path w="426" h="1095" extrusionOk="0">
                  <a:moveTo>
                    <a:pt x="61" y="0"/>
                  </a:moveTo>
                  <a:cubicBezTo>
                    <a:pt x="0" y="31"/>
                    <a:pt x="31" y="274"/>
                    <a:pt x="122" y="578"/>
                  </a:cubicBezTo>
                  <a:cubicBezTo>
                    <a:pt x="213" y="882"/>
                    <a:pt x="335" y="1094"/>
                    <a:pt x="365" y="1094"/>
                  </a:cubicBezTo>
                  <a:cubicBezTo>
                    <a:pt x="426" y="1094"/>
                    <a:pt x="396" y="851"/>
                    <a:pt x="304" y="547"/>
                  </a:cubicBezTo>
                  <a:cubicBezTo>
                    <a:pt x="213" y="243"/>
                    <a:pt x="122" y="0"/>
                    <a:pt x="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801;p43"/>
            <p:cNvSpPr/>
            <p:nvPr/>
          </p:nvSpPr>
          <p:spPr>
            <a:xfrm>
              <a:off x="1976750" y="4341475"/>
              <a:ext cx="10650" cy="27450"/>
            </a:xfrm>
            <a:custGeom>
              <a:avLst/>
              <a:gdLst/>
              <a:ahLst/>
              <a:cxnLst/>
              <a:rect l="l" t="t" r="r" b="b"/>
              <a:pathLst>
                <a:path w="426" h="1098" extrusionOk="0">
                  <a:moveTo>
                    <a:pt x="72" y="0"/>
                  </a:moveTo>
                  <a:cubicBezTo>
                    <a:pt x="68" y="0"/>
                    <a:pt x="65" y="1"/>
                    <a:pt x="61" y="3"/>
                  </a:cubicBezTo>
                  <a:cubicBezTo>
                    <a:pt x="0" y="3"/>
                    <a:pt x="31" y="277"/>
                    <a:pt x="122" y="581"/>
                  </a:cubicBezTo>
                  <a:cubicBezTo>
                    <a:pt x="213" y="854"/>
                    <a:pt x="304" y="1097"/>
                    <a:pt x="365" y="1097"/>
                  </a:cubicBezTo>
                  <a:cubicBezTo>
                    <a:pt x="426" y="1067"/>
                    <a:pt x="396" y="824"/>
                    <a:pt x="304" y="520"/>
                  </a:cubicBezTo>
                  <a:cubicBezTo>
                    <a:pt x="247" y="233"/>
                    <a:pt x="136" y="0"/>
                    <a:pt x="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802;p43"/>
            <p:cNvSpPr/>
            <p:nvPr/>
          </p:nvSpPr>
          <p:spPr>
            <a:xfrm>
              <a:off x="1991950" y="4396250"/>
              <a:ext cx="9900" cy="27375"/>
            </a:xfrm>
            <a:custGeom>
              <a:avLst/>
              <a:gdLst/>
              <a:ahLst/>
              <a:cxnLst/>
              <a:rect l="l" t="t" r="r" b="b"/>
              <a:pathLst>
                <a:path w="396" h="1095" extrusionOk="0">
                  <a:moveTo>
                    <a:pt x="61" y="1"/>
                  </a:moveTo>
                  <a:cubicBezTo>
                    <a:pt x="0" y="1"/>
                    <a:pt x="31" y="274"/>
                    <a:pt x="91" y="578"/>
                  </a:cubicBezTo>
                  <a:cubicBezTo>
                    <a:pt x="183" y="882"/>
                    <a:pt x="274" y="1095"/>
                    <a:pt x="335" y="1095"/>
                  </a:cubicBezTo>
                  <a:cubicBezTo>
                    <a:pt x="395" y="1095"/>
                    <a:pt x="365" y="821"/>
                    <a:pt x="304" y="517"/>
                  </a:cubicBezTo>
                  <a:cubicBezTo>
                    <a:pt x="213" y="213"/>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803;p43"/>
            <p:cNvSpPr/>
            <p:nvPr/>
          </p:nvSpPr>
          <p:spPr>
            <a:xfrm>
              <a:off x="2006375" y="4451650"/>
              <a:ext cx="9150" cy="27450"/>
            </a:xfrm>
            <a:custGeom>
              <a:avLst/>
              <a:gdLst/>
              <a:ahLst/>
              <a:cxnLst/>
              <a:rect l="l" t="t" r="r" b="b"/>
              <a:pathLst>
                <a:path w="366" h="1098" extrusionOk="0">
                  <a:moveTo>
                    <a:pt x="68" y="1"/>
                  </a:moveTo>
                  <a:cubicBezTo>
                    <a:pt x="65" y="1"/>
                    <a:pt x="63" y="2"/>
                    <a:pt x="62" y="3"/>
                  </a:cubicBezTo>
                  <a:cubicBezTo>
                    <a:pt x="1" y="3"/>
                    <a:pt x="1" y="247"/>
                    <a:pt x="92" y="581"/>
                  </a:cubicBezTo>
                  <a:cubicBezTo>
                    <a:pt x="153" y="885"/>
                    <a:pt x="274" y="1098"/>
                    <a:pt x="335" y="1098"/>
                  </a:cubicBezTo>
                  <a:cubicBezTo>
                    <a:pt x="366" y="1098"/>
                    <a:pt x="366" y="824"/>
                    <a:pt x="274" y="520"/>
                  </a:cubicBezTo>
                  <a:cubicBezTo>
                    <a:pt x="217" y="233"/>
                    <a:pt x="106" y="1"/>
                    <a:pt x="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804;p43"/>
            <p:cNvSpPr/>
            <p:nvPr/>
          </p:nvSpPr>
          <p:spPr>
            <a:xfrm>
              <a:off x="2019300" y="4507125"/>
              <a:ext cx="9150" cy="27450"/>
            </a:xfrm>
            <a:custGeom>
              <a:avLst/>
              <a:gdLst/>
              <a:ahLst/>
              <a:cxnLst/>
              <a:rect l="l" t="t" r="r" b="b"/>
              <a:pathLst>
                <a:path w="366" h="1098" extrusionOk="0">
                  <a:moveTo>
                    <a:pt x="67" y="1"/>
                  </a:moveTo>
                  <a:cubicBezTo>
                    <a:pt x="65" y="1"/>
                    <a:pt x="63" y="2"/>
                    <a:pt x="61" y="3"/>
                  </a:cubicBezTo>
                  <a:cubicBezTo>
                    <a:pt x="1" y="3"/>
                    <a:pt x="1" y="277"/>
                    <a:pt x="92" y="581"/>
                  </a:cubicBezTo>
                  <a:cubicBezTo>
                    <a:pt x="153" y="885"/>
                    <a:pt x="244" y="1098"/>
                    <a:pt x="304" y="1098"/>
                  </a:cubicBezTo>
                  <a:cubicBezTo>
                    <a:pt x="365" y="1098"/>
                    <a:pt x="335" y="824"/>
                    <a:pt x="274" y="520"/>
                  </a:cubicBezTo>
                  <a:cubicBezTo>
                    <a:pt x="217" y="233"/>
                    <a:pt x="105"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05;p43"/>
            <p:cNvSpPr/>
            <p:nvPr/>
          </p:nvSpPr>
          <p:spPr>
            <a:xfrm>
              <a:off x="2031450" y="4562600"/>
              <a:ext cx="8400" cy="28200"/>
            </a:xfrm>
            <a:custGeom>
              <a:avLst/>
              <a:gdLst/>
              <a:ahLst/>
              <a:cxnLst/>
              <a:rect l="l" t="t" r="r" b="b"/>
              <a:pathLst>
                <a:path w="336" h="1128" extrusionOk="0">
                  <a:moveTo>
                    <a:pt x="72" y="1"/>
                  </a:moveTo>
                  <a:cubicBezTo>
                    <a:pt x="69" y="1"/>
                    <a:pt x="65" y="1"/>
                    <a:pt x="62" y="3"/>
                  </a:cubicBezTo>
                  <a:cubicBezTo>
                    <a:pt x="1" y="3"/>
                    <a:pt x="1" y="277"/>
                    <a:pt x="92" y="581"/>
                  </a:cubicBezTo>
                  <a:cubicBezTo>
                    <a:pt x="153" y="885"/>
                    <a:pt x="244" y="1128"/>
                    <a:pt x="305" y="1128"/>
                  </a:cubicBezTo>
                  <a:cubicBezTo>
                    <a:pt x="335" y="1097"/>
                    <a:pt x="335" y="854"/>
                    <a:pt x="274" y="550"/>
                  </a:cubicBezTo>
                  <a:cubicBezTo>
                    <a:pt x="217" y="235"/>
                    <a:pt x="133" y="1"/>
                    <a:pt x="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806;p43"/>
            <p:cNvSpPr/>
            <p:nvPr/>
          </p:nvSpPr>
          <p:spPr>
            <a:xfrm>
              <a:off x="2042850" y="4618150"/>
              <a:ext cx="8400" cy="28125"/>
            </a:xfrm>
            <a:custGeom>
              <a:avLst/>
              <a:gdLst/>
              <a:ahLst/>
              <a:cxnLst/>
              <a:rect l="l" t="t" r="r" b="b"/>
              <a:pathLst>
                <a:path w="336" h="1125" extrusionOk="0">
                  <a:moveTo>
                    <a:pt x="92" y="0"/>
                  </a:moveTo>
                  <a:cubicBezTo>
                    <a:pt x="1" y="30"/>
                    <a:pt x="31" y="274"/>
                    <a:pt x="92" y="578"/>
                  </a:cubicBezTo>
                  <a:cubicBezTo>
                    <a:pt x="153" y="882"/>
                    <a:pt x="244" y="1125"/>
                    <a:pt x="305" y="1125"/>
                  </a:cubicBezTo>
                  <a:cubicBezTo>
                    <a:pt x="335" y="1125"/>
                    <a:pt x="335" y="851"/>
                    <a:pt x="274" y="547"/>
                  </a:cubicBezTo>
                  <a:cubicBezTo>
                    <a:pt x="214" y="243"/>
                    <a:pt x="153" y="0"/>
                    <a:pt x="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07;p43"/>
            <p:cNvSpPr/>
            <p:nvPr/>
          </p:nvSpPr>
          <p:spPr>
            <a:xfrm>
              <a:off x="2053500" y="4674250"/>
              <a:ext cx="6100" cy="13825"/>
            </a:xfrm>
            <a:custGeom>
              <a:avLst/>
              <a:gdLst/>
              <a:ahLst/>
              <a:cxnLst/>
              <a:rect l="l" t="t" r="r" b="b"/>
              <a:pathLst>
                <a:path w="244" h="553" extrusionOk="0">
                  <a:moveTo>
                    <a:pt x="103" y="1"/>
                  </a:moveTo>
                  <a:cubicBezTo>
                    <a:pt x="99" y="1"/>
                    <a:pt x="95" y="2"/>
                    <a:pt x="92" y="5"/>
                  </a:cubicBezTo>
                  <a:cubicBezTo>
                    <a:pt x="31" y="5"/>
                    <a:pt x="0" y="127"/>
                    <a:pt x="31" y="279"/>
                  </a:cubicBezTo>
                  <a:cubicBezTo>
                    <a:pt x="61" y="461"/>
                    <a:pt x="122" y="552"/>
                    <a:pt x="183" y="552"/>
                  </a:cubicBezTo>
                  <a:cubicBezTo>
                    <a:pt x="244" y="552"/>
                    <a:pt x="244" y="400"/>
                    <a:pt x="213" y="248"/>
                  </a:cubicBezTo>
                  <a:cubicBezTo>
                    <a:pt x="213" y="112"/>
                    <a:pt x="140" y="1"/>
                    <a:pt x="1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808;p43"/>
            <p:cNvSpPr/>
            <p:nvPr/>
          </p:nvSpPr>
          <p:spPr>
            <a:xfrm>
              <a:off x="1978275" y="4688050"/>
              <a:ext cx="276625" cy="47900"/>
            </a:xfrm>
            <a:custGeom>
              <a:avLst/>
              <a:gdLst/>
              <a:ahLst/>
              <a:cxnLst/>
              <a:rect l="l" t="t" r="r" b="b"/>
              <a:pathLst>
                <a:path w="11065" h="1916" extrusionOk="0">
                  <a:moveTo>
                    <a:pt x="0" y="0"/>
                  </a:moveTo>
                  <a:lnTo>
                    <a:pt x="547" y="1794"/>
                  </a:lnTo>
                  <a:lnTo>
                    <a:pt x="11064" y="1915"/>
                  </a:lnTo>
                  <a:lnTo>
                    <a:pt x="10639" y="183"/>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09;p43"/>
            <p:cNvSpPr/>
            <p:nvPr/>
          </p:nvSpPr>
          <p:spPr>
            <a:xfrm>
              <a:off x="1635550" y="3542900"/>
              <a:ext cx="401250" cy="1148975"/>
            </a:xfrm>
            <a:custGeom>
              <a:avLst/>
              <a:gdLst/>
              <a:ahLst/>
              <a:cxnLst/>
              <a:rect l="l" t="t" r="r" b="b"/>
              <a:pathLst>
                <a:path w="16050" h="45959" extrusionOk="0">
                  <a:moveTo>
                    <a:pt x="1" y="0"/>
                  </a:moveTo>
                  <a:cubicBezTo>
                    <a:pt x="1" y="31"/>
                    <a:pt x="31" y="61"/>
                    <a:pt x="61" y="122"/>
                  </a:cubicBezTo>
                  <a:lnTo>
                    <a:pt x="213" y="456"/>
                  </a:lnTo>
                  <a:lnTo>
                    <a:pt x="821" y="1733"/>
                  </a:lnTo>
                  <a:cubicBezTo>
                    <a:pt x="1369" y="2888"/>
                    <a:pt x="2128" y="4468"/>
                    <a:pt x="3071" y="6475"/>
                  </a:cubicBezTo>
                  <a:cubicBezTo>
                    <a:pt x="3983" y="8481"/>
                    <a:pt x="5077" y="10852"/>
                    <a:pt x="6262" y="13526"/>
                  </a:cubicBezTo>
                  <a:cubicBezTo>
                    <a:pt x="6840" y="14894"/>
                    <a:pt x="7417" y="16292"/>
                    <a:pt x="8025" y="17782"/>
                  </a:cubicBezTo>
                  <a:cubicBezTo>
                    <a:pt x="8633" y="19241"/>
                    <a:pt x="9180" y="20791"/>
                    <a:pt x="9697" y="22402"/>
                  </a:cubicBezTo>
                  <a:cubicBezTo>
                    <a:pt x="10700" y="25624"/>
                    <a:pt x="11521" y="28724"/>
                    <a:pt x="12281" y="31521"/>
                  </a:cubicBezTo>
                  <a:lnTo>
                    <a:pt x="14256" y="39059"/>
                  </a:lnTo>
                  <a:cubicBezTo>
                    <a:pt x="14803" y="41186"/>
                    <a:pt x="15229" y="42919"/>
                    <a:pt x="15563" y="44104"/>
                  </a:cubicBezTo>
                  <a:cubicBezTo>
                    <a:pt x="15715" y="44712"/>
                    <a:pt x="15837" y="45168"/>
                    <a:pt x="15928" y="45502"/>
                  </a:cubicBezTo>
                  <a:cubicBezTo>
                    <a:pt x="15958" y="45654"/>
                    <a:pt x="15989" y="45746"/>
                    <a:pt x="16019" y="45837"/>
                  </a:cubicBezTo>
                  <a:cubicBezTo>
                    <a:pt x="15989" y="45746"/>
                    <a:pt x="15958" y="45624"/>
                    <a:pt x="15928" y="45472"/>
                  </a:cubicBezTo>
                  <a:cubicBezTo>
                    <a:pt x="15867" y="45138"/>
                    <a:pt x="15746" y="44682"/>
                    <a:pt x="15624" y="44104"/>
                  </a:cubicBezTo>
                  <a:lnTo>
                    <a:pt x="14378" y="38998"/>
                  </a:lnTo>
                  <a:cubicBezTo>
                    <a:pt x="13831" y="36870"/>
                    <a:pt x="13192" y="34317"/>
                    <a:pt x="12433" y="31490"/>
                  </a:cubicBezTo>
                  <a:cubicBezTo>
                    <a:pt x="11673" y="28663"/>
                    <a:pt x="10852" y="25563"/>
                    <a:pt x="9879" y="22341"/>
                  </a:cubicBezTo>
                  <a:cubicBezTo>
                    <a:pt x="9363" y="20730"/>
                    <a:pt x="8785" y="19180"/>
                    <a:pt x="8177" y="17691"/>
                  </a:cubicBezTo>
                  <a:cubicBezTo>
                    <a:pt x="7600" y="16201"/>
                    <a:pt x="6992" y="14803"/>
                    <a:pt x="6414" y="13466"/>
                  </a:cubicBezTo>
                  <a:cubicBezTo>
                    <a:pt x="5229" y="10791"/>
                    <a:pt x="4104" y="8389"/>
                    <a:pt x="3162" y="6414"/>
                  </a:cubicBezTo>
                  <a:cubicBezTo>
                    <a:pt x="2220" y="4408"/>
                    <a:pt x="1429" y="2797"/>
                    <a:pt x="882" y="1702"/>
                  </a:cubicBezTo>
                  <a:lnTo>
                    <a:pt x="244" y="426"/>
                  </a:lnTo>
                  <a:lnTo>
                    <a:pt x="61" y="92"/>
                  </a:lnTo>
                  <a:cubicBezTo>
                    <a:pt x="31" y="31"/>
                    <a:pt x="1" y="0"/>
                    <a:pt x="1" y="0"/>
                  </a:cubicBezTo>
                  <a:close/>
                  <a:moveTo>
                    <a:pt x="16019" y="45837"/>
                  </a:moveTo>
                  <a:cubicBezTo>
                    <a:pt x="16019" y="45898"/>
                    <a:pt x="16019" y="45928"/>
                    <a:pt x="16050" y="45958"/>
                  </a:cubicBezTo>
                  <a:cubicBezTo>
                    <a:pt x="16050" y="45928"/>
                    <a:pt x="16019" y="45867"/>
                    <a:pt x="16019" y="4583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10;p43"/>
            <p:cNvSpPr/>
            <p:nvPr/>
          </p:nvSpPr>
          <p:spPr>
            <a:xfrm>
              <a:off x="1197100" y="4474225"/>
              <a:ext cx="20550" cy="21700"/>
            </a:xfrm>
            <a:custGeom>
              <a:avLst/>
              <a:gdLst/>
              <a:ahLst/>
              <a:cxnLst/>
              <a:rect l="l" t="t" r="r" b="b"/>
              <a:pathLst>
                <a:path w="822" h="868" extrusionOk="0">
                  <a:moveTo>
                    <a:pt x="761" y="1"/>
                  </a:moveTo>
                  <a:cubicBezTo>
                    <a:pt x="681" y="1"/>
                    <a:pt x="520" y="166"/>
                    <a:pt x="335" y="377"/>
                  </a:cubicBezTo>
                  <a:cubicBezTo>
                    <a:pt x="122" y="620"/>
                    <a:pt x="0" y="863"/>
                    <a:pt x="31" y="863"/>
                  </a:cubicBezTo>
                  <a:cubicBezTo>
                    <a:pt x="36" y="866"/>
                    <a:pt x="42" y="867"/>
                    <a:pt x="49" y="867"/>
                  </a:cubicBezTo>
                  <a:cubicBezTo>
                    <a:pt x="123" y="867"/>
                    <a:pt x="292" y="721"/>
                    <a:pt x="487" y="499"/>
                  </a:cubicBezTo>
                  <a:cubicBezTo>
                    <a:pt x="699" y="255"/>
                    <a:pt x="821" y="43"/>
                    <a:pt x="791" y="12"/>
                  </a:cubicBezTo>
                  <a:cubicBezTo>
                    <a:pt x="783" y="4"/>
                    <a:pt x="773" y="1"/>
                    <a:pt x="7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11;p43"/>
            <p:cNvSpPr/>
            <p:nvPr/>
          </p:nvSpPr>
          <p:spPr>
            <a:xfrm>
              <a:off x="1233575" y="4430350"/>
              <a:ext cx="20550" cy="22250"/>
            </a:xfrm>
            <a:custGeom>
              <a:avLst/>
              <a:gdLst/>
              <a:ahLst/>
              <a:cxnLst/>
              <a:rect l="l" t="t" r="r" b="b"/>
              <a:pathLst>
                <a:path w="822" h="890" extrusionOk="0">
                  <a:moveTo>
                    <a:pt x="773" y="0"/>
                  </a:moveTo>
                  <a:cubicBezTo>
                    <a:pt x="699" y="0"/>
                    <a:pt x="529" y="147"/>
                    <a:pt x="335" y="369"/>
                  </a:cubicBezTo>
                  <a:cubicBezTo>
                    <a:pt x="152" y="612"/>
                    <a:pt x="0" y="855"/>
                    <a:pt x="61" y="886"/>
                  </a:cubicBezTo>
                  <a:cubicBezTo>
                    <a:pt x="66" y="888"/>
                    <a:pt x="71" y="889"/>
                    <a:pt x="76" y="889"/>
                  </a:cubicBezTo>
                  <a:cubicBezTo>
                    <a:pt x="149" y="889"/>
                    <a:pt x="318" y="716"/>
                    <a:pt x="487" y="491"/>
                  </a:cubicBezTo>
                  <a:cubicBezTo>
                    <a:pt x="699" y="248"/>
                    <a:pt x="821" y="35"/>
                    <a:pt x="791" y="4"/>
                  </a:cubicBezTo>
                  <a:cubicBezTo>
                    <a:pt x="785" y="2"/>
                    <a:pt x="779" y="0"/>
                    <a:pt x="7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812;p43"/>
            <p:cNvSpPr/>
            <p:nvPr/>
          </p:nvSpPr>
          <p:spPr>
            <a:xfrm>
              <a:off x="1270050" y="4386075"/>
              <a:ext cx="19775" cy="22450"/>
            </a:xfrm>
            <a:custGeom>
              <a:avLst/>
              <a:gdLst/>
              <a:ahLst/>
              <a:cxnLst/>
              <a:rect l="l" t="t" r="r" b="b"/>
              <a:pathLst>
                <a:path w="791" h="898" extrusionOk="0">
                  <a:moveTo>
                    <a:pt x="739" y="1"/>
                  </a:moveTo>
                  <a:cubicBezTo>
                    <a:pt x="674" y="1"/>
                    <a:pt x="493" y="166"/>
                    <a:pt x="335" y="377"/>
                  </a:cubicBezTo>
                  <a:cubicBezTo>
                    <a:pt x="122" y="620"/>
                    <a:pt x="0" y="863"/>
                    <a:pt x="31" y="894"/>
                  </a:cubicBezTo>
                  <a:cubicBezTo>
                    <a:pt x="35" y="896"/>
                    <a:pt x="40" y="897"/>
                    <a:pt x="46" y="897"/>
                  </a:cubicBezTo>
                  <a:cubicBezTo>
                    <a:pt x="118" y="897"/>
                    <a:pt x="290" y="724"/>
                    <a:pt x="487" y="499"/>
                  </a:cubicBezTo>
                  <a:cubicBezTo>
                    <a:pt x="669" y="256"/>
                    <a:pt x="791" y="43"/>
                    <a:pt x="760" y="12"/>
                  </a:cubicBezTo>
                  <a:cubicBezTo>
                    <a:pt x="756" y="4"/>
                    <a:pt x="749" y="1"/>
                    <a:pt x="73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13;p43"/>
            <p:cNvSpPr/>
            <p:nvPr/>
          </p:nvSpPr>
          <p:spPr>
            <a:xfrm>
              <a:off x="1305750" y="4341450"/>
              <a:ext cx="19800" cy="22250"/>
            </a:xfrm>
            <a:custGeom>
              <a:avLst/>
              <a:gdLst/>
              <a:ahLst/>
              <a:cxnLst/>
              <a:rect l="l" t="t" r="r" b="b"/>
              <a:pathLst>
                <a:path w="792" h="890" extrusionOk="0">
                  <a:moveTo>
                    <a:pt x="743" y="0"/>
                  </a:moveTo>
                  <a:cubicBezTo>
                    <a:pt x="669" y="0"/>
                    <a:pt x="500" y="146"/>
                    <a:pt x="305" y="369"/>
                  </a:cubicBezTo>
                  <a:cubicBezTo>
                    <a:pt x="123" y="642"/>
                    <a:pt x="1" y="855"/>
                    <a:pt x="31" y="886"/>
                  </a:cubicBezTo>
                  <a:cubicBezTo>
                    <a:pt x="37" y="888"/>
                    <a:pt x="43" y="889"/>
                    <a:pt x="49" y="889"/>
                  </a:cubicBezTo>
                  <a:cubicBezTo>
                    <a:pt x="123" y="889"/>
                    <a:pt x="293" y="743"/>
                    <a:pt x="487" y="521"/>
                  </a:cubicBezTo>
                  <a:cubicBezTo>
                    <a:pt x="670" y="278"/>
                    <a:pt x="791" y="34"/>
                    <a:pt x="761" y="4"/>
                  </a:cubicBezTo>
                  <a:cubicBezTo>
                    <a:pt x="756" y="1"/>
                    <a:pt x="750" y="0"/>
                    <a:pt x="74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814;p43"/>
            <p:cNvSpPr/>
            <p:nvPr/>
          </p:nvSpPr>
          <p:spPr>
            <a:xfrm>
              <a:off x="1340725" y="4296625"/>
              <a:ext cx="20525" cy="22425"/>
            </a:xfrm>
            <a:custGeom>
              <a:avLst/>
              <a:gdLst/>
              <a:ahLst/>
              <a:cxnLst/>
              <a:rect l="l" t="t" r="r" b="b"/>
              <a:pathLst>
                <a:path w="821" h="897" extrusionOk="0">
                  <a:moveTo>
                    <a:pt x="751" y="0"/>
                  </a:moveTo>
                  <a:cubicBezTo>
                    <a:pt x="699" y="0"/>
                    <a:pt x="504" y="174"/>
                    <a:pt x="335" y="399"/>
                  </a:cubicBezTo>
                  <a:cubicBezTo>
                    <a:pt x="152" y="642"/>
                    <a:pt x="0" y="855"/>
                    <a:pt x="61" y="885"/>
                  </a:cubicBezTo>
                  <a:cubicBezTo>
                    <a:pt x="69" y="893"/>
                    <a:pt x="79" y="897"/>
                    <a:pt x="91" y="897"/>
                  </a:cubicBezTo>
                  <a:cubicBezTo>
                    <a:pt x="170" y="897"/>
                    <a:pt x="328" y="732"/>
                    <a:pt x="486" y="520"/>
                  </a:cubicBezTo>
                  <a:cubicBezTo>
                    <a:pt x="699" y="277"/>
                    <a:pt x="821" y="34"/>
                    <a:pt x="760" y="4"/>
                  </a:cubicBezTo>
                  <a:cubicBezTo>
                    <a:pt x="758" y="1"/>
                    <a:pt x="755" y="0"/>
                    <a:pt x="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15;p43"/>
            <p:cNvSpPr/>
            <p:nvPr/>
          </p:nvSpPr>
          <p:spPr>
            <a:xfrm>
              <a:off x="1376425" y="4251800"/>
              <a:ext cx="19800" cy="22975"/>
            </a:xfrm>
            <a:custGeom>
              <a:avLst/>
              <a:gdLst/>
              <a:ahLst/>
              <a:cxnLst/>
              <a:rect l="l" t="t" r="r" b="b"/>
              <a:pathLst>
                <a:path w="792" h="919" extrusionOk="0">
                  <a:moveTo>
                    <a:pt x="745" y="0"/>
                  </a:moveTo>
                  <a:cubicBezTo>
                    <a:pt x="673" y="0"/>
                    <a:pt x="504" y="173"/>
                    <a:pt x="335" y="399"/>
                  </a:cubicBezTo>
                  <a:cubicBezTo>
                    <a:pt x="122" y="642"/>
                    <a:pt x="1" y="854"/>
                    <a:pt x="62" y="915"/>
                  </a:cubicBezTo>
                  <a:cubicBezTo>
                    <a:pt x="64" y="917"/>
                    <a:pt x="67" y="919"/>
                    <a:pt x="71" y="919"/>
                  </a:cubicBezTo>
                  <a:cubicBezTo>
                    <a:pt x="119" y="919"/>
                    <a:pt x="290" y="745"/>
                    <a:pt x="487" y="520"/>
                  </a:cubicBezTo>
                  <a:cubicBezTo>
                    <a:pt x="669" y="277"/>
                    <a:pt x="791" y="64"/>
                    <a:pt x="761" y="3"/>
                  </a:cubicBezTo>
                  <a:cubicBezTo>
                    <a:pt x="756" y="1"/>
                    <a:pt x="751" y="0"/>
                    <a:pt x="74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816;p43"/>
            <p:cNvSpPr/>
            <p:nvPr/>
          </p:nvSpPr>
          <p:spPr>
            <a:xfrm>
              <a:off x="1411375" y="4207700"/>
              <a:ext cx="20550" cy="22250"/>
            </a:xfrm>
            <a:custGeom>
              <a:avLst/>
              <a:gdLst/>
              <a:ahLst/>
              <a:cxnLst/>
              <a:rect l="l" t="t" r="r" b="b"/>
              <a:pathLst>
                <a:path w="822" h="890" extrusionOk="0">
                  <a:moveTo>
                    <a:pt x="780" y="1"/>
                  </a:moveTo>
                  <a:cubicBezTo>
                    <a:pt x="725" y="1"/>
                    <a:pt x="533" y="147"/>
                    <a:pt x="366" y="369"/>
                  </a:cubicBezTo>
                  <a:cubicBezTo>
                    <a:pt x="153" y="612"/>
                    <a:pt x="1" y="856"/>
                    <a:pt x="62" y="886"/>
                  </a:cubicBezTo>
                  <a:cubicBezTo>
                    <a:pt x="67" y="889"/>
                    <a:pt x="73" y="890"/>
                    <a:pt x="80" y="890"/>
                  </a:cubicBezTo>
                  <a:cubicBezTo>
                    <a:pt x="154" y="890"/>
                    <a:pt x="323" y="744"/>
                    <a:pt x="518" y="521"/>
                  </a:cubicBezTo>
                  <a:cubicBezTo>
                    <a:pt x="700" y="278"/>
                    <a:pt x="822" y="35"/>
                    <a:pt x="791" y="4"/>
                  </a:cubicBezTo>
                  <a:cubicBezTo>
                    <a:pt x="789" y="2"/>
                    <a:pt x="785" y="1"/>
                    <a:pt x="7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17;p43"/>
            <p:cNvSpPr/>
            <p:nvPr/>
          </p:nvSpPr>
          <p:spPr>
            <a:xfrm>
              <a:off x="1447850" y="4163650"/>
              <a:ext cx="20550" cy="22225"/>
            </a:xfrm>
            <a:custGeom>
              <a:avLst/>
              <a:gdLst/>
              <a:ahLst/>
              <a:cxnLst/>
              <a:rect l="l" t="t" r="r" b="b"/>
              <a:pathLst>
                <a:path w="822" h="889" extrusionOk="0">
                  <a:moveTo>
                    <a:pt x="776" y="0"/>
                  </a:moveTo>
                  <a:cubicBezTo>
                    <a:pt x="704" y="0"/>
                    <a:pt x="532" y="173"/>
                    <a:pt x="335" y="399"/>
                  </a:cubicBezTo>
                  <a:cubicBezTo>
                    <a:pt x="123" y="642"/>
                    <a:pt x="1" y="855"/>
                    <a:pt x="62" y="885"/>
                  </a:cubicBezTo>
                  <a:cubicBezTo>
                    <a:pt x="64" y="887"/>
                    <a:pt x="67" y="888"/>
                    <a:pt x="71" y="888"/>
                  </a:cubicBezTo>
                  <a:cubicBezTo>
                    <a:pt x="123" y="888"/>
                    <a:pt x="318" y="717"/>
                    <a:pt x="487" y="520"/>
                  </a:cubicBezTo>
                  <a:cubicBezTo>
                    <a:pt x="700" y="277"/>
                    <a:pt x="822" y="34"/>
                    <a:pt x="791" y="4"/>
                  </a:cubicBezTo>
                  <a:cubicBezTo>
                    <a:pt x="787" y="1"/>
                    <a:pt x="782" y="0"/>
                    <a:pt x="7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818;p43"/>
            <p:cNvSpPr/>
            <p:nvPr/>
          </p:nvSpPr>
          <p:spPr>
            <a:xfrm>
              <a:off x="1484325" y="4120325"/>
              <a:ext cx="21325" cy="22225"/>
            </a:xfrm>
            <a:custGeom>
              <a:avLst/>
              <a:gdLst/>
              <a:ahLst/>
              <a:cxnLst/>
              <a:rect l="l" t="t" r="r" b="b"/>
              <a:pathLst>
                <a:path w="853" h="889" extrusionOk="0">
                  <a:moveTo>
                    <a:pt x="782" y="1"/>
                  </a:moveTo>
                  <a:cubicBezTo>
                    <a:pt x="730" y="1"/>
                    <a:pt x="535" y="172"/>
                    <a:pt x="366" y="369"/>
                  </a:cubicBezTo>
                  <a:cubicBezTo>
                    <a:pt x="153" y="612"/>
                    <a:pt x="1" y="855"/>
                    <a:pt x="62" y="885"/>
                  </a:cubicBezTo>
                  <a:cubicBezTo>
                    <a:pt x="64" y="888"/>
                    <a:pt x="67" y="889"/>
                    <a:pt x="71" y="889"/>
                  </a:cubicBezTo>
                  <a:cubicBezTo>
                    <a:pt x="123" y="889"/>
                    <a:pt x="318" y="716"/>
                    <a:pt x="487" y="490"/>
                  </a:cubicBezTo>
                  <a:cubicBezTo>
                    <a:pt x="700" y="247"/>
                    <a:pt x="852" y="34"/>
                    <a:pt x="791" y="4"/>
                  </a:cubicBezTo>
                  <a:cubicBezTo>
                    <a:pt x="789" y="2"/>
                    <a:pt x="786" y="1"/>
                    <a:pt x="7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19;p43"/>
            <p:cNvSpPr/>
            <p:nvPr/>
          </p:nvSpPr>
          <p:spPr>
            <a:xfrm>
              <a:off x="1521575" y="4077000"/>
              <a:ext cx="20550" cy="22250"/>
            </a:xfrm>
            <a:custGeom>
              <a:avLst/>
              <a:gdLst/>
              <a:ahLst/>
              <a:cxnLst/>
              <a:rect l="l" t="t" r="r" b="b"/>
              <a:pathLst>
                <a:path w="822" h="890" extrusionOk="0">
                  <a:moveTo>
                    <a:pt x="773" y="1"/>
                  </a:moveTo>
                  <a:cubicBezTo>
                    <a:pt x="699" y="1"/>
                    <a:pt x="529" y="147"/>
                    <a:pt x="335" y="369"/>
                  </a:cubicBezTo>
                  <a:cubicBezTo>
                    <a:pt x="122" y="612"/>
                    <a:pt x="0" y="855"/>
                    <a:pt x="61" y="886"/>
                  </a:cubicBezTo>
                  <a:cubicBezTo>
                    <a:pt x="66" y="888"/>
                    <a:pt x="71" y="889"/>
                    <a:pt x="76" y="889"/>
                  </a:cubicBezTo>
                  <a:cubicBezTo>
                    <a:pt x="145" y="889"/>
                    <a:pt x="290" y="716"/>
                    <a:pt x="487" y="491"/>
                  </a:cubicBezTo>
                  <a:cubicBezTo>
                    <a:pt x="699" y="248"/>
                    <a:pt x="821" y="35"/>
                    <a:pt x="791" y="4"/>
                  </a:cubicBezTo>
                  <a:cubicBezTo>
                    <a:pt x="785" y="2"/>
                    <a:pt x="779" y="1"/>
                    <a:pt x="7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820;p43"/>
            <p:cNvSpPr/>
            <p:nvPr/>
          </p:nvSpPr>
          <p:spPr>
            <a:xfrm>
              <a:off x="1558800" y="4032725"/>
              <a:ext cx="19800" cy="22450"/>
            </a:xfrm>
            <a:custGeom>
              <a:avLst/>
              <a:gdLst/>
              <a:ahLst/>
              <a:cxnLst/>
              <a:rect l="l" t="t" r="r" b="b"/>
              <a:pathLst>
                <a:path w="792" h="898" extrusionOk="0">
                  <a:moveTo>
                    <a:pt x="731" y="1"/>
                  </a:moveTo>
                  <a:cubicBezTo>
                    <a:pt x="651" y="1"/>
                    <a:pt x="489" y="166"/>
                    <a:pt x="305" y="377"/>
                  </a:cubicBezTo>
                  <a:cubicBezTo>
                    <a:pt x="122" y="620"/>
                    <a:pt x="1" y="833"/>
                    <a:pt x="31" y="894"/>
                  </a:cubicBezTo>
                  <a:cubicBezTo>
                    <a:pt x="36" y="896"/>
                    <a:pt x="41" y="897"/>
                    <a:pt x="46" y="897"/>
                  </a:cubicBezTo>
                  <a:cubicBezTo>
                    <a:pt x="119" y="897"/>
                    <a:pt x="288" y="724"/>
                    <a:pt x="457" y="499"/>
                  </a:cubicBezTo>
                  <a:cubicBezTo>
                    <a:pt x="669" y="256"/>
                    <a:pt x="791" y="43"/>
                    <a:pt x="761" y="12"/>
                  </a:cubicBezTo>
                  <a:cubicBezTo>
                    <a:pt x="753" y="4"/>
                    <a:pt x="743" y="1"/>
                    <a:pt x="7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21;p43"/>
            <p:cNvSpPr/>
            <p:nvPr/>
          </p:nvSpPr>
          <p:spPr>
            <a:xfrm>
              <a:off x="1592250" y="3982050"/>
              <a:ext cx="9900" cy="27450"/>
            </a:xfrm>
            <a:custGeom>
              <a:avLst/>
              <a:gdLst/>
              <a:ahLst/>
              <a:cxnLst/>
              <a:rect l="l" t="t" r="r" b="b"/>
              <a:pathLst>
                <a:path w="396" h="1098" extrusionOk="0">
                  <a:moveTo>
                    <a:pt x="354" y="0"/>
                  </a:moveTo>
                  <a:cubicBezTo>
                    <a:pt x="290" y="0"/>
                    <a:pt x="179" y="233"/>
                    <a:pt x="122" y="520"/>
                  </a:cubicBezTo>
                  <a:cubicBezTo>
                    <a:pt x="91" y="641"/>
                    <a:pt x="61" y="793"/>
                    <a:pt x="31" y="915"/>
                  </a:cubicBezTo>
                  <a:cubicBezTo>
                    <a:pt x="0" y="1006"/>
                    <a:pt x="0" y="1067"/>
                    <a:pt x="31" y="1097"/>
                  </a:cubicBezTo>
                  <a:cubicBezTo>
                    <a:pt x="61" y="1097"/>
                    <a:pt x="122" y="1036"/>
                    <a:pt x="152" y="945"/>
                  </a:cubicBezTo>
                  <a:cubicBezTo>
                    <a:pt x="213" y="824"/>
                    <a:pt x="274" y="702"/>
                    <a:pt x="304" y="580"/>
                  </a:cubicBezTo>
                  <a:cubicBezTo>
                    <a:pt x="395" y="277"/>
                    <a:pt x="395" y="3"/>
                    <a:pt x="365" y="3"/>
                  </a:cubicBezTo>
                  <a:cubicBezTo>
                    <a:pt x="361" y="1"/>
                    <a:pt x="358" y="0"/>
                    <a:pt x="3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822;p43"/>
            <p:cNvSpPr/>
            <p:nvPr/>
          </p:nvSpPr>
          <p:spPr>
            <a:xfrm>
              <a:off x="1606675" y="3926575"/>
              <a:ext cx="9150" cy="27500"/>
            </a:xfrm>
            <a:custGeom>
              <a:avLst/>
              <a:gdLst/>
              <a:ahLst/>
              <a:cxnLst/>
              <a:rect l="l" t="t" r="r" b="b"/>
              <a:pathLst>
                <a:path w="366" h="1100" extrusionOk="0">
                  <a:moveTo>
                    <a:pt x="299" y="1"/>
                  </a:moveTo>
                  <a:cubicBezTo>
                    <a:pt x="261" y="1"/>
                    <a:pt x="149" y="233"/>
                    <a:pt x="92" y="520"/>
                  </a:cubicBezTo>
                  <a:cubicBezTo>
                    <a:pt x="31" y="824"/>
                    <a:pt x="1" y="1097"/>
                    <a:pt x="61" y="1097"/>
                  </a:cubicBezTo>
                  <a:cubicBezTo>
                    <a:pt x="65" y="1099"/>
                    <a:pt x="68" y="1100"/>
                    <a:pt x="72" y="1100"/>
                  </a:cubicBezTo>
                  <a:cubicBezTo>
                    <a:pt x="133" y="1100"/>
                    <a:pt x="217" y="867"/>
                    <a:pt x="274" y="581"/>
                  </a:cubicBezTo>
                  <a:cubicBezTo>
                    <a:pt x="365" y="277"/>
                    <a:pt x="365" y="3"/>
                    <a:pt x="305" y="3"/>
                  </a:cubicBezTo>
                  <a:cubicBezTo>
                    <a:pt x="303" y="1"/>
                    <a:pt x="301" y="1"/>
                    <a:pt x="2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23;p43"/>
            <p:cNvSpPr/>
            <p:nvPr/>
          </p:nvSpPr>
          <p:spPr>
            <a:xfrm>
              <a:off x="1619600" y="3870400"/>
              <a:ext cx="7625" cy="28150"/>
            </a:xfrm>
            <a:custGeom>
              <a:avLst/>
              <a:gdLst/>
              <a:ahLst/>
              <a:cxnLst/>
              <a:rect l="l" t="t" r="r" b="b"/>
              <a:pathLst>
                <a:path w="305" h="1126" extrusionOk="0">
                  <a:moveTo>
                    <a:pt x="274" y="1"/>
                  </a:moveTo>
                  <a:cubicBezTo>
                    <a:pt x="213" y="1"/>
                    <a:pt x="122" y="244"/>
                    <a:pt x="61" y="548"/>
                  </a:cubicBezTo>
                  <a:cubicBezTo>
                    <a:pt x="0" y="852"/>
                    <a:pt x="0" y="1125"/>
                    <a:pt x="61" y="1125"/>
                  </a:cubicBezTo>
                  <a:cubicBezTo>
                    <a:pt x="122" y="1125"/>
                    <a:pt x="213" y="913"/>
                    <a:pt x="274" y="578"/>
                  </a:cubicBezTo>
                  <a:cubicBezTo>
                    <a:pt x="304" y="274"/>
                    <a:pt x="304" y="1"/>
                    <a:pt x="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824;p43"/>
            <p:cNvSpPr/>
            <p:nvPr/>
          </p:nvSpPr>
          <p:spPr>
            <a:xfrm>
              <a:off x="1630225" y="3814175"/>
              <a:ext cx="7625" cy="28150"/>
            </a:xfrm>
            <a:custGeom>
              <a:avLst/>
              <a:gdLst/>
              <a:ahLst/>
              <a:cxnLst/>
              <a:rect l="l" t="t" r="r" b="b"/>
              <a:pathLst>
                <a:path w="305" h="1126" extrusionOk="0">
                  <a:moveTo>
                    <a:pt x="244" y="1"/>
                  </a:moveTo>
                  <a:cubicBezTo>
                    <a:pt x="183" y="1"/>
                    <a:pt x="92" y="244"/>
                    <a:pt x="31" y="548"/>
                  </a:cubicBezTo>
                  <a:cubicBezTo>
                    <a:pt x="1" y="852"/>
                    <a:pt x="1" y="1125"/>
                    <a:pt x="31" y="1125"/>
                  </a:cubicBezTo>
                  <a:cubicBezTo>
                    <a:pt x="92" y="1125"/>
                    <a:pt x="183" y="882"/>
                    <a:pt x="244" y="578"/>
                  </a:cubicBezTo>
                  <a:cubicBezTo>
                    <a:pt x="305" y="274"/>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25;p43"/>
            <p:cNvSpPr/>
            <p:nvPr/>
          </p:nvSpPr>
          <p:spPr>
            <a:xfrm>
              <a:off x="1639350" y="3758650"/>
              <a:ext cx="7625" cy="27500"/>
            </a:xfrm>
            <a:custGeom>
              <a:avLst/>
              <a:gdLst/>
              <a:ahLst/>
              <a:cxnLst/>
              <a:rect l="l" t="t" r="r" b="b"/>
              <a:pathLst>
                <a:path w="305" h="1100" extrusionOk="0">
                  <a:moveTo>
                    <a:pt x="233" y="0"/>
                  </a:moveTo>
                  <a:cubicBezTo>
                    <a:pt x="176" y="0"/>
                    <a:pt x="119" y="233"/>
                    <a:pt x="61" y="519"/>
                  </a:cubicBezTo>
                  <a:cubicBezTo>
                    <a:pt x="1" y="854"/>
                    <a:pt x="1" y="1097"/>
                    <a:pt x="61" y="1097"/>
                  </a:cubicBezTo>
                  <a:cubicBezTo>
                    <a:pt x="63" y="1099"/>
                    <a:pt x="65" y="1099"/>
                    <a:pt x="67" y="1099"/>
                  </a:cubicBezTo>
                  <a:cubicBezTo>
                    <a:pt x="102" y="1099"/>
                    <a:pt x="187" y="867"/>
                    <a:pt x="244" y="580"/>
                  </a:cubicBezTo>
                  <a:cubicBezTo>
                    <a:pt x="305" y="246"/>
                    <a:pt x="305" y="3"/>
                    <a:pt x="244" y="3"/>
                  </a:cubicBezTo>
                  <a:cubicBezTo>
                    <a:pt x="240" y="1"/>
                    <a:pt x="237" y="0"/>
                    <a:pt x="23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826;p43"/>
            <p:cNvSpPr/>
            <p:nvPr/>
          </p:nvSpPr>
          <p:spPr>
            <a:xfrm>
              <a:off x="1648475" y="3710825"/>
              <a:ext cx="6850" cy="19800"/>
            </a:xfrm>
            <a:custGeom>
              <a:avLst/>
              <a:gdLst/>
              <a:ahLst/>
              <a:cxnLst/>
              <a:rect l="l" t="t" r="r" b="b"/>
              <a:pathLst>
                <a:path w="274" h="792" extrusionOk="0">
                  <a:moveTo>
                    <a:pt x="213" y="1"/>
                  </a:moveTo>
                  <a:cubicBezTo>
                    <a:pt x="152" y="1"/>
                    <a:pt x="61" y="153"/>
                    <a:pt x="31" y="365"/>
                  </a:cubicBezTo>
                  <a:cubicBezTo>
                    <a:pt x="0" y="609"/>
                    <a:pt x="0" y="791"/>
                    <a:pt x="61" y="791"/>
                  </a:cubicBezTo>
                  <a:cubicBezTo>
                    <a:pt x="122" y="791"/>
                    <a:pt x="213" y="609"/>
                    <a:pt x="244" y="396"/>
                  </a:cubicBezTo>
                  <a:cubicBezTo>
                    <a:pt x="274" y="183"/>
                    <a:pt x="244" y="1"/>
                    <a:pt x="2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827;p43"/>
            <p:cNvSpPr/>
            <p:nvPr/>
          </p:nvSpPr>
          <p:spPr>
            <a:xfrm>
              <a:off x="1131750" y="4457800"/>
              <a:ext cx="217350" cy="235600"/>
            </a:xfrm>
            <a:custGeom>
              <a:avLst/>
              <a:gdLst/>
              <a:ahLst/>
              <a:cxnLst/>
              <a:rect l="l" t="t" r="r" b="b"/>
              <a:pathLst>
                <a:path w="8694" h="9424" extrusionOk="0">
                  <a:moveTo>
                    <a:pt x="1459" y="1"/>
                  </a:moveTo>
                  <a:lnTo>
                    <a:pt x="0" y="1916"/>
                  </a:lnTo>
                  <a:lnTo>
                    <a:pt x="7356" y="9423"/>
                  </a:lnTo>
                  <a:lnTo>
                    <a:pt x="8694" y="7843"/>
                  </a:lnTo>
                  <a:lnTo>
                    <a:pt x="14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828;p43"/>
            <p:cNvSpPr/>
            <p:nvPr/>
          </p:nvSpPr>
          <p:spPr>
            <a:xfrm>
              <a:off x="1607450" y="3608250"/>
              <a:ext cx="183900" cy="522100"/>
            </a:xfrm>
            <a:custGeom>
              <a:avLst/>
              <a:gdLst/>
              <a:ahLst/>
              <a:cxnLst/>
              <a:rect l="l" t="t" r="r" b="b"/>
              <a:pathLst>
                <a:path w="7356" h="20884" extrusionOk="0">
                  <a:moveTo>
                    <a:pt x="0" y="0"/>
                  </a:moveTo>
                  <a:lnTo>
                    <a:pt x="0" y="0"/>
                  </a:lnTo>
                  <a:cubicBezTo>
                    <a:pt x="0" y="1"/>
                    <a:pt x="5928" y="20884"/>
                    <a:pt x="6047" y="20884"/>
                  </a:cubicBezTo>
                  <a:cubicBezTo>
                    <a:pt x="6048" y="20884"/>
                    <a:pt x="6048" y="20883"/>
                    <a:pt x="6049" y="20882"/>
                  </a:cubicBezTo>
                  <a:cubicBezTo>
                    <a:pt x="6140" y="20669"/>
                    <a:pt x="7356" y="16140"/>
                    <a:pt x="7356" y="16140"/>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829;p43"/>
            <p:cNvSpPr/>
            <p:nvPr/>
          </p:nvSpPr>
          <p:spPr>
            <a:xfrm>
              <a:off x="1792100" y="2875700"/>
              <a:ext cx="736350" cy="311450"/>
            </a:xfrm>
            <a:custGeom>
              <a:avLst/>
              <a:gdLst/>
              <a:ahLst/>
              <a:cxnLst/>
              <a:rect l="l" t="t" r="r" b="b"/>
              <a:pathLst>
                <a:path w="29454" h="12458" extrusionOk="0">
                  <a:moveTo>
                    <a:pt x="6414" y="1"/>
                  </a:moveTo>
                  <a:lnTo>
                    <a:pt x="0" y="943"/>
                  </a:lnTo>
                  <a:cubicBezTo>
                    <a:pt x="0" y="943"/>
                    <a:pt x="61" y="1521"/>
                    <a:pt x="3648" y="8299"/>
                  </a:cubicBezTo>
                  <a:cubicBezTo>
                    <a:pt x="5391" y="11596"/>
                    <a:pt x="9897" y="12457"/>
                    <a:pt x="14127" y="12457"/>
                  </a:cubicBezTo>
                  <a:cubicBezTo>
                    <a:pt x="18748" y="12457"/>
                    <a:pt x="23040" y="11430"/>
                    <a:pt x="23040" y="11430"/>
                  </a:cubicBezTo>
                  <a:cubicBezTo>
                    <a:pt x="24286" y="11399"/>
                    <a:pt x="25502" y="11308"/>
                    <a:pt x="26748" y="11156"/>
                  </a:cubicBezTo>
                  <a:cubicBezTo>
                    <a:pt x="28451" y="10852"/>
                    <a:pt x="28420" y="10700"/>
                    <a:pt x="28329" y="10518"/>
                  </a:cubicBezTo>
                  <a:cubicBezTo>
                    <a:pt x="28286" y="10395"/>
                    <a:pt x="28094" y="10353"/>
                    <a:pt x="27833" y="10353"/>
                  </a:cubicBezTo>
                  <a:cubicBezTo>
                    <a:pt x="27273" y="10353"/>
                    <a:pt x="26393" y="10548"/>
                    <a:pt x="25992" y="10548"/>
                  </a:cubicBezTo>
                  <a:cubicBezTo>
                    <a:pt x="25798" y="10548"/>
                    <a:pt x="25716" y="10502"/>
                    <a:pt x="25837" y="10366"/>
                  </a:cubicBezTo>
                  <a:cubicBezTo>
                    <a:pt x="26323" y="9819"/>
                    <a:pt x="29423" y="9636"/>
                    <a:pt x="29210" y="9120"/>
                  </a:cubicBezTo>
                  <a:cubicBezTo>
                    <a:pt x="29134" y="8944"/>
                    <a:pt x="28893" y="8878"/>
                    <a:pt x="28572" y="8878"/>
                  </a:cubicBezTo>
                  <a:cubicBezTo>
                    <a:pt x="27611" y="8878"/>
                    <a:pt x="25928" y="9469"/>
                    <a:pt x="25745" y="9515"/>
                  </a:cubicBezTo>
                  <a:cubicBezTo>
                    <a:pt x="25724" y="9519"/>
                    <a:pt x="25705" y="9522"/>
                    <a:pt x="25686" y="9522"/>
                  </a:cubicBezTo>
                  <a:cubicBezTo>
                    <a:pt x="25460" y="9522"/>
                    <a:pt x="25397" y="9206"/>
                    <a:pt x="25593" y="9150"/>
                  </a:cubicBezTo>
                  <a:cubicBezTo>
                    <a:pt x="25928" y="9089"/>
                    <a:pt x="29454" y="8269"/>
                    <a:pt x="29180" y="7569"/>
                  </a:cubicBezTo>
                  <a:cubicBezTo>
                    <a:pt x="29126" y="7441"/>
                    <a:pt x="29008" y="7399"/>
                    <a:pt x="28878" y="7399"/>
                  </a:cubicBezTo>
                  <a:cubicBezTo>
                    <a:pt x="28639" y="7399"/>
                    <a:pt x="28359" y="7539"/>
                    <a:pt x="28359" y="7539"/>
                  </a:cubicBezTo>
                  <a:cubicBezTo>
                    <a:pt x="28359" y="7539"/>
                    <a:pt x="26015" y="8276"/>
                    <a:pt x="25268" y="8276"/>
                  </a:cubicBezTo>
                  <a:cubicBezTo>
                    <a:pt x="25144" y="8276"/>
                    <a:pt x="25064" y="8256"/>
                    <a:pt x="25046" y="8208"/>
                  </a:cubicBezTo>
                  <a:cubicBezTo>
                    <a:pt x="24925" y="7904"/>
                    <a:pt x="26809" y="7235"/>
                    <a:pt x="27448" y="7053"/>
                  </a:cubicBezTo>
                  <a:cubicBezTo>
                    <a:pt x="28086" y="6901"/>
                    <a:pt x="28238" y="6506"/>
                    <a:pt x="27934" y="6293"/>
                  </a:cubicBezTo>
                  <a:cubicBezTo>
                    <a:pt x="27907" y="6274"/>
                    <a:pt x="27853" y="6265"/>
                    <a:pt x="27777" y="6265"/>
                  </a:cubicBezTo>
                  <a:cubicBezTo>
                    <a:pt x="27246" y="6265"/>
                    <a:pt x="25665" y="6681"/>
                    <a:pt x="25107" y="6840"/>
                  </a:cubicBezTo>
                  <a:cubicBezTo>
                    <a:pt x="24745" y="6943"/>
                    <a:pt x="24032" y="7164"/>
                    <a:pt x="23598" y="7164"/>
                  </a:cubicBezTo>
                  <a:cubicBezTo>
                    <a:pt x="23266" y="7164"/>
                    <a:pt x="23098" y="7035"/>
                    <a:pt x="23375" y="6627"/>
                  </a:cubicBezTo>
                  <a:cubicBezTo>
                    <a:pt x="24013" y="5655"/>
                    <a:pt x="24134" y="4652"/>
                    <a:pt x="23952" y="4378"/>
                  </a:cubicBezTo>
                  <a:cubicBezTo>
                    <a:pt x="23885" y="4289"/>
                    <a:pt x="23790" y="4249"/>
                    <a:pt x="23692" y="4249"/>
                  </a:cubicBezTo>
                  <a:cubicBezTo>
                    <a:pt x="23525" y="4249"/>
                    <a:pt x="23352" y="4368"/>
                    <a:pt x="23314" y="4560"/>
                  </a:cubicBezTo>
                  <a:cubicBezTo>
                    <a:pt x="23223" y="4925"/>
                    <a:pt x="23071" y="5290"/>
                    <a:pt x="22858" y="5624"/>
                  </a:cubicBezTo>
                  <a:cubicBezTo>
                    <a:pt x="22736" y="5898"/>
                    <a:pt x="22523" y="6141"/>
                    <a:pt x="22311" y="6354"/>
                  </a:cubicBezTo>
                  <a:cubicBezTo>
                    <a:pt x="22037" y="6627"/>
                    <a:pt x="21794" y="6810"/>
                    <a:pt x="21581" y="6962"/>
                  </a:cubicBezTo>
                  <a:cubicBezTo>
                    <a:pt x="20570" y="7133"/>
                    <a:pt x="18505" y="7420"/>
                    <a:pt x="16095" y="7420"/>
                  </a:cubicBezTo>
                  <a:cubicBezTo>
                    <a:pt x="14231" y="7420"/>
                    <a:pt x="12162" y="7249"/>
                    <a:pt x="10213" y="6718"/>
                  </a:cubicBezTo>
                  <a:cubicBezTo>
                    <a:pt x="9392" y="6506"/>
                    <a:pt x="6414" y="1"/>
                    <a:pt x="641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830;p43"/>
            <p:cNvSpPr/>
            <p:nvPr/>
          </p:nvSpPr>
          <p:spPr>
            <a:xfrm>
              <a:off x="1779175" y="2523050"/>
              <a:ext cx="157325" cy="137150"/>
            </a:xfrm>
            <a:custGeom>
              <a:avLst/>
              <a:gdLst/>
              <a:ahLst/>
              <a:cxnLst/>
              <a:rect l="l" t="t" r="r" b="b"/>
              <a:pathLst>
                <a:path w="6293" h="5486" extrusionOk="0">
                  <a:moveTo>
                    <a:pt x="1793" y="0"/>
                  </a:moveTo>
                  <a:cubicBezTo>
                    <a:pt x="1399" y="0"/>
                    <a:pt x="1014" y="182"/>
                    <a:pt x="760" y="520"/>
                  </a:cubicBezTo>
                  <a:cubicBezTo>
                    <a:pt x="487" y="855"/>
                    <a:pt x="304" y="1250"/>
                    <a:pt x="274" y="1675"/>
                  </a:cubicBezTo>
                  <a:cubicBezTo>
                    <a:pt x="0" y="3560"/>
                    <a:pt x="1338" y="5262"/>
                    <a:pt x="3222" y="5475"/>
                  </a:cubicBezTo>
                  <a:cubicBezTo>
                    <a:pt x="3265" y="5482"/>
                    <a:pt x="3309" y="5486"/>
                    <a:pt x="3352" y="5486"/>
                  </a:cubicBezTo>
                  <a:cubicBezTo>
                    <a:pt x="3491" y="5486"/>
                    <a:pt x="3630" y="5446"/>
                    <a:pt x="3770" y="5353"/>
                  </a:cubicBezTo>
                  <a:cubicBezTo>
                    <a:pt x="3922" y="5171"/>
                    <a:pt x="3952" y="4928"/>
                    <a:pt x="3830" y="4715"/>
                  </a:cubicBezTo>
                  <a:cubicBezTo>
                    <a:pt x="3766" y="4603"/>
                    <a:pt x="3685" y="4499"/>
                    <a:pt x="3592" y="4408"/>
                  </a:cubicBezTo>
                  <a:lnTo>
                    <a:pt x="3592" y="4408"/>
                  </a:lnTo>
                  <a:cubicBezTo>
                    <a:pt x="3887" y="4591"/>
                    <a:pt x="4214" y="4677"/>
                    <a:pt x="4536" y="4677"/>
                  </a:cubicBezTo>
                  <a:cubicBezTo>
                    <a:pt x="5299" y="4677"/>
                    <a:pt x="6039" y="4196"/>
                    <a:pt x="6292" y="3377"/>
                  </a:cubicBezTo>
                  <a:cubicBezTo>
                    <a:pt x="5593" y="3317"/>
                    <a:pt x="4985" y="2800"/>
                    <a:pt x="4560" y="2253"/>
                  </a:cubicBezTo>
                  <a:cubicBezTo>
                    <a:pt x="4165" y="1675"/>
                    <a:pt x="3709" y="1128"/>
                    <a:pt x="3192" y="672"/>
                  </a:cubicBezTo>
                  <a:cubicBezTo>
                    <a:pt x="2851" y="421"/>
                    <a:pt x="2424" y="254"/>
                    <a:pt x="2013" y="254"/>
                  </a:cubicBezTo>
                  <a:cubicBezTo>
                    <a:pt x="1737" y="254"/>
                    <a:pt x="1468" y="329"/>
                    <a:pt x="1237" y="504"/>
                  </a:cubicBezTo>
                  <a:lnTo>
                    <a:pt x="1237" y="504"/>
                  </a:lnTo>
                  <a:lnTo>
                    <a:pt x="1885" y="3"/>
                  </a:lnTo>
                  <a:cubicBezTo>
                    <a:pt x="1854" y="1"/>
                    <a:pt x="1824" y="0"/>
                    <a:pt x="17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31;p43"/>
            <p:cNvSpPr/>
            <p:nvPr/>
          </p:nvSpPr>
          <p:spPr>
            <a:xfrm>
              <a:off x="1592250" y="2320225"/>
              <a:ext cx="269775" cy="619350"/>
            </a:xfrm>
            <a:custGeom>
              <a:avLst/>
              <a:gdLst/>
              <a:ahLst/>
              <a:cxnLst/>
              <a:rect l="l" t="t" r="r" b="b"/>
              <a:pathLst>
                <a:path w="10791" h="24774" extrusionOk="0">
                  <a:moveTo>
                    <a:pt x="6474" y="1"/>
                  </a:moveTo>
                  <a:lnTo>
                    <a:pt x="2189" y="3527"/>
                  </a:lnTo>
                  <a:lnTo>
                    <a:pt x="2310" y="14621"/>
                  </a:lnTo>
                  <a:lnTo>
                    <a:pt x="0" y="14712"/>
                  </a:lnTo>
                  <a:lnTo>
                    <a:pt x="7295" y="24773"/>
                  </a:lnTo>
                  <a:cubicBezTo>
                    <a:pt x="8298" y="20883"/>
                    <a:pt x="9636" y="17266"/>
                    <a:pt x="9666" y="14895"/>
                  </a:cubicBezTo>
                  <a:lnTo>
                    <a:pt x="8207" y="14682"/>
                  </a:lnTo>
                  <a:cubicBezTo>
                    <a:pt x="8146" y="13831"/>
                    <a:pt x="8146" y="12949"/>
                    <a:pt x="8207" y="12068"/>
                  </a:cubicBezTo>
                  <a:cubicBezTo>
                    <a:pt x="8207" y="12068"/>
                    <a:pt x="10487" y="11825"/>
                    <a:pt x="10639" y="9575"/>
                  </a:cubicBezTo>
                  <a:cubicBezTo>
                    <a:pt x="10791" y="7296"/>
                    <a:pt x="10639" y="2037"/>
                    <a:pt x="10639" y="2037"/>
                  </a:cubicBezTo>
                  <a:lnTo>
                    <a:pt x="6474"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832;p43"/>
            <p:cNvSpPr/>
            <p:nvPr/>
          </p:nvSpPr>
          <p:spPr>
            <a:xfrm>
              <a:off x="1832375" y="2459950"/>
              <a:ext cx="14450" cy="14575"/>
            </a:xfrm>
            <a:custGeom>
              <a:avLst/>
              <a:gdLst/>
              <a:ahLst/>
              <a:cxnLst/>
              <a:rect l="l" t="t" r="r" b="b"/>
              <a:pathLst>
                <a:path w="578" h="583" extrusionOk="0">
                  <a:moveTo>
                    <a:pt x="235" y="1"/>
                  </a:moveTo>
                  <a:cubicBezTo>
                    <a:pt x="102" y="1"/>
                    <a:pt x="0" y="139"/>
                    <a:pt x="0" y="278"/>
                  </a:cubicBezTo>
                  <a:cubicBezTo>
                    <a:pt x="0" y="430"/>
                    <a:pt x="122" y="582"/>
                    <a:pt x="274" y="582"/>
                  </a:cubicBezTo>
                  <a:cubicBezTo>
                    <a:pt x="456" y="582"/>
                    <a:pt x="578" y="430"/>
                    <a:pt x="578" y="278"/>
                  </a:cubicBezTo>
                  <a:cubicBezTo>
                    <a:pt x="578" y="126"/>
                    <a:pt x="456" y="5"/>
                    <a:pt x="274" y="5"/>
                  </a:cubicBezTo>
                  <a:cubicBezTo>
                    <a:pt x="261" y="2"/>
                    <a:pt x="247" y="1"/>
                    <a:pt x="2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33;p43"/>
            <p:cNvSpPr/>
            <p:nvPr/>
          </p:nvSpPr>
          <p:spPr>
            <a:xfrm>
              <a:off x="1824000" y="2450175"/>
              <a:ext cx="30425" cy="9225"/>
            </a:xfrm>
            <a:custGeom>
              <a:avLst/>
              <a:gdLst/>
              <a:ahLst/>
              <a:cxnLst/>
              <a:rect l="l" t="t" r="r" b="b"/>
              <a:pathLst>
                <a:path w="1217" h="369" extrusionOk="0">
                  <a:moveTo>
                    <a:pt x="639" y="0"/>
                  </a:moveTo>
                  <a:cubicBezTo>
                    <a:pt x="487" y="0"/>
                    <a:pt x="305" y="31"/>
                    <a:pt x="183" y="122"/>
                  </a:cubicBezTo>
                  <a:cubicBezTo>
                    <a:pt x="62" y="183"/>
                    <a:pt x="1" y="244"/>
                    <a:pt x="62" y="274"/>
                  </a:cubicBezTo>
                  <a:cubicBezTo>
                    <a:pt x="67" y="284"/>
                    <a:pt x="77" y="288"/>
                    <a:pt x="92" y="288"/>
                  </a:cubicBezTo>
                  <a:cubicBezTo>
                    <a:pt x="166" y="288"/>
                    <a:pt x="361" y="183"/>
                    <a:pt x="639" y="183"/>
                  </a:cubicBezTo>
                  <a:cubicBezTo>
                    <a:pt x="920" y="211"/>
                    <a:pt x="1123" y="369"/>
                    <a:pt x="1176" y="369"/>
                  </a:cubicBezTo>
                  <a:cubicBezTo>
                    <a:pt x="1181" y="369"/>
                    <a:pt x="1184" y="368"/>
                    <a:pt x="1186" y="365"/>
                  </a:cubicBezTo>
                  <a:cubicBezTo>
                    <a:pt x="1217" y="335"/>
                    <a:pt x="1186" y="274"/>
                    <a:pt x="1095" y="183"/>
                  </a:cubicBezTo>
                  <a:cubicBezTo>
                    <a:pt x="973" y="61"/>
                    <a:pt x="791" y="0"/>
                    <a:pt x="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34;p43"/>
            <p:cNvSpPr/>
            <p:nvPr/>
          </p:nvSpPr>
          <p:spPr>
            <a:xfrm>
              <a:off x="1747250" y="2460625"/>
              <a:ext cx="16000" cy="14275"/>
            </a:xfrm>
            <a:custGeom>
              <a:avLst/>
              <a:gdLst/>
              <a:ahLst/>
              <a:cxnLst/>
              <a:rect l="l" t="t" r="r" b="b"/>
              <a:pathLst>
                <a:path w="640" h="571" extrusionOk="0">
                  <a:moveTo>
                    <a:pt x="320" y="0"/>
                  </a:moveTo>
                  <a:cubicBezTo>
                    <a:pt x="183" y="0"/>
                    <a:pt x="46" y="84"/>
                    <a:pt x="31" y="251"/>
                  </a:cubicBezTo>
                  <a:cubicBezTo>
                    <a:pt x="1" y="464"/>
                    <a:pt x="160" y="570"/>
                    <a:pt x="320" y="570"/>
                  </a:cubicBezTo>
                  <a:cubicBezTo>
                    <a:pt x="480" y="570"/>
                    <a:pt x="639" y="464"/>
                    <a:pt x="609" y="251"/>
                  </a:cubicBezTo>
                  <a:cubicBezTo>
                    <a:pt x="594" y="84"/>
                    <a:pt x="457"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35;p43"/>
            <p:cNvSpPr/>
            <p:nvPr/>
          </p:nvSpPr>
          <p:spPr>
            <a:xfrm>
              <a:off x="1738150" y="2450175"/>
              <a:ext cx="29650" cy="9225"/>
            </a:xfrm>
            <a:custGeom>
              <a:avLst/>
              <a:gdLst/>
              <a:ahLst/>
              <a:cxnLst/>
              <a:rect l="l" t="t" r="r" b="b"/>
              <a:pathLst>
                <a:path w="1186" h="369" extrusionOk="0">
                  <a:moveTo>
                    <a:pt x="608" y="0"/>
                  </a:moveTo>
                  <a:cubicBezTo>
                    <a:pt x="456" y="0"/>
                    <a:pt x="274" y="31"/>
                    <a:pt x="152" y="122"/>
                  </a:cubicBezTo>
                  <a:cubicBezTo>
                    <a:pt x="61" y="183"/>
                    <a:pt x="0" y="244"/>
                    <a:pt x="31" y="274"/>
                  </a:cubicBezTo>
                  <a:cubicBezTo>
                    <a:pt x="36" y="284"/>
                    <a:pt x="47" y="288"/>
                    <a:pt x="63" y="288"/>
                  </a:cubicBezTo>
                  <a:cubicBezTo>
                    <a:pt x="144" y="288"/>
                    <a:pt x="355" y="183"/>
                    <a:pt x="608" y="183"/>
                  </a:cubicBezTo>
                  <a:cubicBezTo>
                    <a:pt x="889" y="211"/>
                    <a:pt x="1092" y="369"/>
                    <a:pt x="1169" y="369"/>
                  </a:cubicBezTo>
                  <a:cubicBezTo>
                    <a:pt x="1175" y="369"/>
                    <a:pt x="1181" y="368"/>
                    <a:pt x="1186" y="365"/>
                  </a:cubicBezTo>
                  <a:cubicBezTo>
                    <a:pt x="1186" y="335"/>
                    <a:pt x="1125" y="274"/>
                    <a:pt x="1064" y="183"/>
                  </a:cubicBezTo>
                  <a:cubicBezTo>
                    <a:pt x="942" y="61"/>
                    <a:pt x="790"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36;p43"/>
            <p:cNvSpPr/>
            <p:nvPr/>
          </p:nvSpPr>
          <p:spPr>
            <a:xfrm>
              <a:off x="1767025" y="2532250"/>
              <a:ext cx="40300" cy="22175"/>
            </a:xfrm>
            <a:custGeom>
              <a:avLst/>
              <a:gdLst/>
              <a:ahLst/>
              <a:cxnLst/>
              <a:rect l="l" t="t" r="r" b="b"/>
              <a:pathLst>
                <a:path w="1612" h="887" extrusionOk="0">
                  <a:moveTo>
                    <a:pt x="91" y="0"/>
                  </a:moveTo>
                  <a:lnTo>
                    <a:pt x="91" y="0"/>
                  </a:lnTo>
                  <a:cubicBezTo>
                    <a:pt x="0" y="365"/>
                    <a:pt x="213" y="760"/>
                    <a:pt x="578" y="821"/>
                  </a:cubicBezTo>
                  <a:cubicBezTo>
                    <a:pt x="684" y="865"/>
                    <a:pt x="796" y="886"/>
                    <a:pt x="907" y="886"/>
                  </a:cubicBezTo>
                  <a:cubicBezTo>
                    <a:pt x="1175" y="886"/>
                    <a:pt x="1439" y="763"/>
                    <a:pt x="1611" y="547"/>
                  </a:cubicBezTo>
                  <a:cubicBezTo>
                    <a:pt x="1094" y="426"/>
                    <a:pt x="578" y="243"/>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37;p43"/>
            <p:cNvSpPr/>
            <p:nvPr/>
          </p:nvSpPr>
          <p:spPr>
            <a:xfrm>
              <a:off x="1722175" y="2596825"/>
              <a:ext cx="75250" cy="39625"/>
            </a:xfrm>
            <a:custGeom>
              <a:avLst/>
              <a:gdLst/>
              <a:ahLst/>
              <a:cxnLst/>
              <a:rect l="l" t="t" r="r" b="b"/>
              <a:pathLst>
                <a:path w="3010" h="1585" extrusionOk="0">
                  <a:moveTo>
                    <a:pt x="1" y="1"/>
                  </a:moveTo>
                  <a:cubicBezTo>
                    <a:pt x="1" y="1"/>
                    <a:pt x="635" y="1585"/>
                    <a:pt x="2771" y="1585"/>
                  </a:cubicBezTo>
                  <a:cubicBezTo>
                    <a:pt x="2829" y="1585"/>
                    <a:pt x="2889" y="1584"/>
                    <a:pt x="2949" y="1581"/>
                  </a:cubicBezTo>
                  <a:lnTo>
                    <a:pt x="3010" y="1004"/>
                  </a:lnTo>
                  <a:cubicBezTo>
                    <a:pt x="1916" y="973"/>
                    <a:pt x="882" y="609"/>
                    <a:pt x="1"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838;p43"/>
            <p:cNvSpPr/>
            <p:nvPr/>
          </p:nvSpPr>
          <p:spPr>
            <a:xfrm>
              <a:off x="1555000" y="2281950"/>
              <a:ext cx="329075" cy="330875"/>
            </a:xfrm>
            <a:custGeom>
              <a:avLst/>
              <a:gdLst/>
              <a:ahLst/>
              <a:cxnLst/>
              <a:rect l="l" t="t" r="r" b="b"/>
              <a:pathLst>
                <a:path w="13163" h="13235" extrusionOk="0">
                  <a:moveTo>
                    <a:pt x="7426" y="1"/>
                  </a:moveTo>
                  <a:cubicBezTo>
                    <a:pt x="7050" y="1"/>
                    <a:pt x="6734" y="42"/>
                    <a:pt x="6475" y="42"/>
                  </a:cubicBezTo>
                  <a:cubicBezTo>
                    <a:pt x="5654" y="42"/>
                    <a:pt x="1612" y="985"/>
                    <a:pt x="244" y="5666"/>
                  </a:cubicBezTo>
                  <a:cubicBezTo>
                    <a:pt x="153" y="6182"/>
                    <a:pt x="62" y="6669"/>
                    <a:pt x="31" y="7155"/>
                  </a:cubicBezTo>
                  <a:cubicBezTo>
                    <a:pt x="1" y="8219"/>
                    <a:pt x="62" y="12413"/>
                    <a:pt x="3891" y="13234"/>
                  </a:cubicBezTo>
                  <a:lnTo>
                    <a:pt x="3709" y="6790"/>
                  </a:lnTo>
                  <a:cubicBezTo>
                    <a:pt x="3709" y="6790"/>
                    <a:pt x="7478" y="6426"/>
                    <a:pt x="8147" y="3021"/>
                  </a:cubicBezTo>
                  <a:cubicBezTo>
                    <a:pt x="8360" y="3538"/>
                    <a:pt x="8755" y="4663"/>
                    <a:pt x="8512" y="5574"/>
                  </a:cubicBezTo>
                  <a:lnTo>
                    <a:pt x="11369" y="6547"/>
                  </a:lnTo>
                  <a:lnTo>
                    <a:pt x="12189" y="6790"/>
                  </a:lnTo>
                  <a:cubicBezTo>
                    <a:pt x="12524" y="5939"/>
                    <a:pt x="12615" y="5027"/>
                    <a:pt x="12433" y="4146"/>
                  </a:cubicBezTo>
                  <a:lnTo>
                    <a:pt x="12433" y="4146"/>
                  </a:lnTo>
                  <a:cubicBezTo>
                    <a:pt x="12615" y="4511"/>
                    <a:pt x="12737" y="4906"/>
                    <a:pt x="12858" y="5270"/>
                  </a:cubicBezTo>
                  <a:cubicBezTo>
                    <a:pt x="13041" y="5939"/>
                    <a:pt x="13041" y="6365"/>
                    <a:pt x="13071" y="6365"/>
                  </a:cubicBezTo>
                  <a:cubicBezTo>
                    <a:pt x="13162" y="6000"/>
                    <a:pt x="13132" y="5605"/>
                    <a:pt x="13041" y="5240"/>
                  </a:cubicBezTo>
                  <a:cubicBezTo>
                    <a:pt x="12858" y="4450"/>
                    <a:pt x="12524" y="3720"/>
                    <a:pt x="12037" y="3082"/>
                  </a:cubicBezTo>
                  <a:cubicBezTo>
                    <a:pt x="11794" y="2656"/>
                    <a:pt x="11521" y="2261"/>
                    <a:pt x="11186" y="1897"/>
                  </a:cubicBezTo>
                  <a:cubicBezTo>
                    <a:pt x="9576" y="243"/>
                    <a:pt x="8330" y="1"/>
                    <a:pt x="74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39;p43"/>
            <p:cNvSpPr/>
            <p:nvPr/>
          </p:nvSpPr>
          <p:spPr>
            <a:xfrm>
              <a:off x="1793625" y="2457025"/>
              <a:ext cx="21300" cy="68750"/>
            </a:xfrm>
            <a:custGeom>
              <a:avLst/>
              <a:gdLst/>
              <a:ahLst/>
              <a:cxnLst/>
              <a:rect l="l" t="t" r="r" b="b"/>
              <a:pathLst>
                <a:path w="852" h="2750" extrusionOk="0">
                  <a:moveTo>
                    <a:pt x="0" y="0"/>
                  </a:moveTo>
                  <a:cubicBezTo>
                    <a:pt x="0" y="152"/>
                    <a:pt x="61" y="334"/>
                    <a:pt x="122" y="486"/>
                  </a:cubicBezTo>
                  <a:cubicBezTo>
                    <a:pt x="213" y="790"/>
                    <a:pt x="334" y="1216"/>
                    <a:pt x="486" y="1672"/>
                  </a:cubicBezTo>
                  <a:cubicBezTo>
                    <a:pt x="578" y="1915"/>
                    <a:pt x="638" y="2128"/>
                    <a:pt x="699" y="2340"/>
                  </a:cubicBezTo>
                  <a:cubicBezTo>
                    <a:pt x="760" y="2401"/>
                    <a:pt x="760" y="2492"/>
                    <a:pt x="760" y="2584"/>
                  </a:cubicBezTo>
                  <a:cubicBezTo>
                    <a:pt x="730" y="2675"/>
                    <a:pt x="669" y="2675"/>
                    <a:pt x="578" y="2675"/>
                  </a:cubicBezTo>
                  <a:cubicBezTo>
                    <a:pt x="395" y="2675"/>
                    <a:pt x="243" y="2675"/>
                    <a:pt x="61" y="2736"/>
                  </a:cubicBezTo>
                  <a:cubicBezTo>
                    <a:pt x="182" y="2736"/>
                    <a:pt x="290" y="2749"/>
                    <a:pt x="403" y="2749"/>
                  </a:cubicBezTo>
                  <a:cubicBezTo>
                    <a:pt x="459" y="2749"/>
                    <a:pt x="517" y="2746"/>
                    <a:pt x="578" y="2736"/>
                  </a:cubicBezTo>
                  <a:lnTo>
                    <a:pt x="699" y="2736"/>
                  </a:lnTo>
                  <a:cubicBezTo>
                    <a:pt x="760" y="2736"/>
                    <a:pt x="821" y="2675"/>
                    <a:pt x="851" y="2614"/>
                  </a:cubicBezTo>
                  <a:cubicBezTo>
                    <a:pt x="851" y="2523"/>
                    <a:pt x="851" y="2401"/>
                    <a:pt x="790" y="2310"/>
                  </a:cubicBezTo>
                  <a:lnTo>
                    <a:pt x="608" y="1641"/>
                  </a:lnTo>
                  <a:cubicBezTo>
                    <a:pt x="456" y="1185"/>
                    <a:pt x="304" y="760"/>
                    <a:pt x="213" y="456"/>
                  </a:cubicBezTo>
                  <a:cubicBezTo>
                    <a:pt x="152" y="304"/>
                    <a:pt x="91" y="15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840;p43"/>
            <p:cNvSpPr/>
            <p:nvPr/>
          </p:nvSpPr>
          <p:spPr>
            <a:xfrm>
              <a:off x="1623400" y="2417250"/>
              <a:ext cx="269775" cy="92725"/>
            </a:xfrm>
            <a:custGeom>
              <a:avLst/>
              <a:gdLst/>
              <a:ahLst/>
              <a:cxnLst/>
              <a:rect l="l" t="t" r="r" b="b"/>
              <a:pathLst>
                <a:path w="10791" h="3709" extrusionOk="0">
                  <a:moveTo>
                    <a:pt x="4839" y="1"/>
                  </a:moveTo>
                  <a:cubicBezTo>
                    <a:pt x="4653" y="1"/>
                    <a:pt x="4464" y="30"/>
                    <a:pt x="4286" y="102"/>
                  </a:cubicBezTo>
                  <a:cubicBezTo>
                    <a:pt x="3921" y="223"/>
                    <a:pt x="3617" y="436"/>
                    <a:pt x="3405" y="740"/>
                  </a:cubicBezTo>
                  <a:cubicBezTo>
                    <a:pt x="3192" y="1074"/>
                    <a:pt x="3070" y="1439"/>
                    <a:pt x="3070" y="1834"/>
                  </a:cubicBezTo>
                  <a:cubicBezTo>
                    <a:pt x="3070" y="1956"/>
                    <a:pt x="3070" y="2077"/>
                    <a:pt x="3101" y="2229"/>
                  </a:cubicBezTo>
                  <a:cubicBezTo>
                    <a:pt x="2888" y="2229"/>
                    <a:pt x="2280" y="2321"/>
                    <a:pt x="1581" y="2473"/>
                  </a:cubicBezTo>
                  <a:cubicBezTo>
                    <a:pt x="1064" y="2564"/>
                    <a:pt x="517" y="2685"/>
                    <a:pt x="0" y="2868"/>
                  </a:cubicBezTo>
                  <a:cubicBezTo>
                    <a:pt x="547" y="2807"/>
                    <a:pt x="1095" y="2746"/>
                    <a:pt x="1611" y="2624"/>
                  </a:cubicBezTo>
                  <a:cubicBezTo>
                    <a:pt x="2310" y="2473"/>
                    <a:pt x="2918" y="2351"/>
                    <a:pt x="3101" y="2260"/>
                  </a:cubicBezTo>
                  <a:cubicBezTo>
                    <a:pt x="3222" y="2898"/>
                    <a:pt x="3678" y="3384"/>
                    <a:pt x="4256" y="3597"/>
                  </a:cubicBezTo>
                  <a:cubicBezTo>
                    <a:pt x="4469" y="3672"/>
                    <a:pt x="4685" y="3709"/>
                    <a:pt x="4897" y="3709"/>
                  </a:cubicBezTo>
                  <a:cubicBezTo>
                    <a:pt x="5292" y="3709"/>
                    <a:pt x="5672" y="3580"/>
                    <a:pt x="5988" y="3324"/>
                  </a:cubicBezTo>
                  <a:cubicBezTo>
                    <a:pt x="6323" y="3080"/>
                    <a:pt x="6566" y="2716"/>
                    <a:pt x="6627" y="2321"/>
                  </a:cubicBezTo>
                  <a:cubicBezTo>
                    <a:pt x="6657" y="2199"/>
                    <a:pt x="6687" y="2077"/>
                    <a:pt x="6687" y="1986"/>
                  </a:cubicBezTo>
                  <a:lnTo>
                    <a:pt x="6900" y="1986"/>
                  </a:lnTo>
                  <a:cubicBezTo>
                    <a:pt x="6991" y="1986"/>
                    <a:pt x="7083" y="1986"/>
                    <a:pt x="7174" y="1956"/>
                  </a:cubicBezTo>
                  <a:cubicBezTo>
                    <a:pt x="7174" y="2321"/>
                    <a:pt x="7295" y="2655"/>
                    <a:pt x="7508" y="2959"/>
                  </a:cubicBezTo>
                  <a:cubicBezTo>
                    <a:pt x="7721" y="3232"/>
                    <a:pt x="8025" y="3476"/>
                    <a:pt x="8359" y="3597"/>
                  </a:cubicBezTo>
                  <a:cubicBezTo>
                    <a:pt x="8562" y="3668"/>
                    <a:pt x="8768" y="3702"/>
                    <a:pt x="8970" y="3702"/>
                  </a:cubicBezTo>
                  <a:cubicBezTo>
                    <a:pt x="9376" y="3702"/>
                    <a:pt x="9768" y="3567"/>
                    <a:pt x="10092" y="3324"/>
                  </a:cubicBezTo>
                  <a:cubicBezTo>
                    <a:pt x="10426" y="3050"/>
                    <a:pt x="10669" y="2716"/>
                    <a:pt x="10760" y="2321"/>
                  </a:cubicBezTo>
                  <a:cubicBezTo>
                    <a:pt x="10791" y="2199"/>
                    <a:pt x="10791" y="2077"/>
                    <a:pt x="10791" y="1986"/>
                  </a:cubicBezTo>
                  <a:cubicBezTo>
                    <a:pt x="10791" y="1956"/>
                    <a:pt x="10791" y="1895"/>
                    <a:pt x="10791" y="1865"/>
                  </a:cubicBezTo>
                  <a:cubicBezTo>
                    <a:pt x="10760" y="1865"/>
                    <a:pt x="10791" y="2017"/>
                    <a:pt x="10700" y="2290"/>
                  </a:cubicBezTo>
                  <a:cubicBezTo>
                    <a:pt x="10608" y="2685"/>
                    <a:pt x="10365" y="3020"/>
                    <a:pt x="10061" y="3232"/>
                  </a:cubicBezTo>
                  <a:cubicBezTo>
                    <a:pt x="9849" y="3415"/>
                    <a:pt x="9605" y="3506"/>
                    <a:pt x="9332" y="3567"/>
                  </a:cubicBezTo>
                  <a:cubicBezTo>
                    <a:pt x="9231" y="3587"/>
                    <a:pt x="9129" y="3597"/>
                    <a:pt x="9028" y="3597"/>
                  </a:cubicBezTo>
                  <a:cubicBezTo>
                    <a:pt x="8825" y="3597"/>
                    <a:pt x="8623" y="3557"/>
                    <a:pt x="8420" y="3476"/>
                  </a:cubicBezTo>
                  <a:cubicBezTo>
                    <a:pt x="7356" y="3080"/>
                    <a:pt x="6961" y="1773"/>
                    <a:pt x="7630" y="862"/>
                  </a:cubicBezTo>
                  <a:cubicBezTo>
                    <a:pt x="7812" y="558"/>
                    <a:pt x="8086" y="375"/>
                    <a:pt x="8420" y="254"/>
                  </a:cubicBezTo>
                  <a:cubicBezTo>
                    <a:pt x="8615" y="178"/>
                    <a:pt x="8818" y="141"/>
                    <a:pt x="9020" y="141"/>
                  </a:cubicBezTo>
                  <a:cubicBezTo>
                    <a:pt x="9385" y="141"/>
                    <a:pt x="9748" y="262"/>
                    <a:pt x="10061" y="497"/>
                  </a:cubicBezTo>
                  <a:cubicBezTo>
                    <a:pt x="10365" y="710"/>
                    <a:pt x="10608" y="1044"/>
                    <a:pt x="10700" y="1439"/>
                  </a:cubicBezTo>
                  <a:cubicBezTo>
                    <a:pt x="10791" y="1713"/>
                    <a:pt x="10791" y="1865"/>
                    <a:pt x="10791" y="1865"/>
                  </a:cubicBezTo>
                  <a:cubicBezTo>
                    <a:pt x="10791" y="1834"/>
                    <a:pt x="10791" y="1773"/>
                    <a:pt x="10791" y="1743"/>
                  </a:cubicBezTo>
                  <a:cubicBezTo>
                    <a:pt x="10791" y="1652"/>
                    <a:pt x="10791" y="1530"/>
                    <a:pt x="10760" y="1439"/>
                  </a:cubicBezTo>
                  <a:cubicBezTo>
                    <a:pt x="10669" y="1014"/>
                    <a:pt x="10426" y="679"/>
                    <a:pt x="10092" y="406"/>
                  </a:cubicBezTo>
                  <a:cubicBezTo>
                    <a:pt x="9879" y="223"/>
                    <a:pt x="9636" y="102"/>
                    <a:pt x="9332" y="71"/>
                  </a:cubicBezTo>
                  <a:cubicBezTo>
                    <a:pt x="9206" y="46"/>
                    <a:pt x="9075" y="31"/>
                    <a:pt x="8943" y="31"/>
                  </a:cubicBezTo>
                  <a:cubicBezTo>
                    <a:pt x="8756" y="31"/>
                    <a:pt x="8568" y="61"/>
                    <a:pt x="8390" y="132"/>
                  </a:cubicBezTo>
                  <a:cubicBezTo>
                    <a:pt x="8025" y="254"/>
                    <a:pt x="7751" y="466"/>
                    <a:pt x="7508" y="770"/>
                  </a:cubicBezTo>
                  <a:cubicBezTo>
                    <a:pt x="7295" y="1105"/>
                    <a:pt x="7174" y="1469"/>
                    <a:pt x="7174" y="1865"/>
                  </a:cubicBezTo>
                  <a:cubicBezTo>
                    <a:pt x="7174" y="1865"/>
                    <a:pt x="7174" y="1865"/>
                    <a:pt x="7174" y="1895"/>
                  </a:cubicBezTo>
                  <a:cubicBezTo>
                    <a:pt x="7083" y="1865"/>
                    <a:pt x="6991" y="1865"/>
                    <a:pt x="6900" y="1865"/>
                  </a:cubicBezTo>
                  <a:lnTo>
                    <a:pt x="6687" y="1865"/>
                  </a:lnTo>
                  <a:cubicBezTo>
                    <a:pt x="6627" y="1865"/>
                    <a:pt x="6566" y="1895"/>
                    <a:pt x="6566" y="1895"/>
                  </a:cubicBezTo>
                  <a:cubicBezTo>
                    <a:pt x="6566" y="1925"/>
                    <a:pt x="6596" y="1956"/>
                    <a:pt x="6657" y="1956"/>
                  </a:cubicBezTo>
                  <a:cubicBezTo>
                    <a:pt x="6657" y="2047"/>
                    <a:pt x="6627" y="2169"/>
                    <a:pt x="6596" y="2290"/>
                  </a:cubicBezTo>
                  <a:cubicBezTo>
                    <a:pt x="6505" y="2655"/>
                    <a:pt x="6262" y="2989"/>
                    <a:pt x="5958" y="3232"/>
                  </a:cubicBezTo>
                  <a:cubicBezTo>
                    <a:pt x="5745" y="3384"/>
                    <a:pt x="5472" y="3506"/>
                    <a:pt x="5228" y="3536"/>
                  </a:cubicBezTo>
                  <a:cubicBezTo>
                    <a:pt x="5121" y="3558"/>
                    <a:pt x="5009" y="3568"/>
                    <a:pt x="4898" y="3568"/>
                  </a:cubicBezTo>
                  <a:cubicBezTo>
                    <a:pt x="4695" y="3568"/>
                    <a:pt x="4493" y="3534"/>
                    <a:pt x="4317" y="3476"/>
                  </a:cubicBezTo>
                  <a:cubicBezTo>
                    <a:pt x="3253" y="3080"/>
                    <a:pt x="2827" y="1743"/>
                    <a:pt x="3526" y="831"/>
                  </a:cubicBezTo>
                  <a:cubicBezTo>
                    <a:pt x="3851" y="362"/>
                    <a:pt x="4369" y="118"/>
                    <a:pt x="4902" y="118"/>
                  </a:cubicBezTo>
                  <a:cubicBezTo>
                    <a:pt x="5266" y="118"/>
                    <a:pt x="5637" y="232"/>
                    <a:pt x="5958" y="466"/>
                  </a:cubicBezTo>
                  <a:cubicBezTo>
                    <a:pt x="6262" y="679"/>
                    <a:pt x="6505" y="1014"/>
                    <a:pt x="6596" y="1409"/>
                  </a:cubicBezTo>
                  <a:cubicBezTo>
                    <a:pt x="6687" y="1682"/>
                    <a:pt x="6687" y="1834"/>
                    <a:pt x="6687" y="1834"/>
                  </a:cubicBezTo>
                  <a:cubicBezTo>
                    <a:pt x="6687" y="1804"/>
                    <a:pt x="6687" y="1743"/>
                    <a:pt x="6687" y="1713"/>
                  </a:cubicBezTo>
                  <a:cubicBezTo>
                    <a:pt x="6687" y="1621"/>
                    <a:pt x="6657" y="1500"/>
                    <a:pt x="6627" y="1409"/>
                  </a:cubicBezTo>
                  <a:cubicBezTo>
                    <a:pt x="6566" y="983"/>
                    <a:pt x="6323" y="649"/>
                    <a:pt x="5988" y="375"/>
                  </a:cubicBezTo>
                  <a:cubicBezTo>
                    <a:pt x="5776" y="193"/>
                    <a:pt x="5532" y="71"/>
                    <a:pt x="5228" y="41"/>
                  </a:cubicBezTo>
                  <a:cubicBezTo>
                    <a:pt x="5103" y="16"/>
                    <a:pt x="4971" y="1"/>
                    <a:pt x="48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841;p43"/>
            <p:cNvSpPr/>
            <p:nvPr/>
          </p:nvSpPr>
          <p:spPr>
            <a:xfrm>
              <a:off x="1461550" y="2544325"/>
              <a:ext cx="156550" cy="136875"/>
            </a:xfrm>
            <a:custGeom>
              <a:avLst/>
              <a:gdLst/>
              <a:ahLst/>
              <a:cxnLst/>
              <a:rect l="l" t="t" r="r" b="b"/>
              <a:pathLst>
                <a:path w="6262" h="5475" extrusionOk="0">
                  <a:moveTo>
                    <a:pt x="4500" y="0"/>
                  </a:moveTo>
                  <a:cubicBezTo>
                    <a:pt x="4469" y="0"/>
                    <a:pt x="4438" y="1"/>
                    <a:pt x="4407" y="4"/>
                  </a:cubicBezTo>
                  <a:lnTo>
                    <a:pt x="5028" y="476"/>
                  </a:lnTo>
                  <a:lnTo>
                    <a:pt x="5028" y="476"/>
                  </a:lnTo>
                  <a:cubicBezTo>
                    <a:pt x="4814" y="317"/>
                    <a:pt x="4560" y="248"/>
                    <a:pt x="4296" y="248"/>
                  </a:cubicBezTo>
                  <a:cubicBezTo>
                    <a:pt x="3885" y="248"/>
                    <a:pt x="3448" y="416"/>
                    <a:pt x="3100" y="672"/>
                  </a:cubicBezTo>
                  <a:cubicBezTo>
                    <a:pt x="2584" y="1128"/>
                    <a:pt x="2128" y="1675"/>
                    <a:pt x="1733" y="2253"/>
                  </a:cubicBezTo>
                  <a:cubicBezTo>
                    <a:pt x="1277" y="2800"/>
                    <a:pt x="699" y="3317"/>
                    <a:pt x="0" y="3347"/>
                  </a:cubicBezTo>
                  <a:cubicBezTo>
                    <a:pt x="234" y="4187"/>
                    <a:pt x="983" y="4675"/>
                    <a:pt x="1747" y="4675"/>
                  </a:cubicBezTo>
                  <a:cubicBezTo>
                    <a:pt x="2085" y="4675"/>
                    <a:pt x="2426" y="4579"/>
                    <a:pt x="2727" y="4376"/>
                  </a:cubicBezTo>
                  <a:lnTo>
                    <a:pt x="2727" y="4376"/>
                  </a:lnTo>
                  <a:cubicBezTo>
                    <a:pt x="2626" y="4470"/>
                    <a:pt x="2533" y="4577"/>
                    <a:pt x="2462" y="4684"/>
                  </a:cubicBezTo>
                  <a:cubicBezTo>
                    <a:pt x="2341" y="4897"/>
                    <a:pt x="2371" y="5171"/>
                    <a:pt x="2523" y="5353"/>
                  </a:cubicBezTo>
                  <a:cubicBezTo>
                    <a:pt x="2624" y="5434"/>
                    <a:pt x="2753" y="5475"/>
                    <a:pt x="2881" y="5475"/>
                  </a:cubicBezTo>
                  <a:cubicBezTo>
                    <a:pt x="2945" y="5475"/>
                    <a:pt x="3009" y="5465"/>
                    <a:pt x="3070" y="5444"/>
                  </a:cubicBezTo>
                  <a:cubicBezTo>
                    <a:pt x="4955" y="5232"/>
                    <a:pt x="6262" y="3529"/>
                    <a:pt x="6018" y="1675"/>
                  </a:cubicBezTo>
                  <a:cubicBezTo>
                    <a:pt x="5988" y="1250"/>
                    <a:pt x="5806" y="824"/>
                    <a:pt x="5532" y="490"/>
                  </a:cubicBezTo>
                  <a:cubicBezTo>
                    <a:pt x="5278" y="180"/>
                    <a:pt x="4894" y="0"/>
                    <a:pt x="45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842;p43"/>
            <p:cNvSpPr/>
            <p:nvPr/>
          </p:nvSpPr>
          <p:spPr>
            <a:xfrm>
              <a:off x="1571725" y="2549600"/>
              <a:ext cx="42575" cy="51050"/>
            </a:xfrm>
            <a:custGeom>
              <a:avLst/>
              <a:gdLst/>
              <a:ahLst/>
              <a:cxnLst/>
              <a:rect l="l" t="t" r="r" b="b"/>
              <a:pathLst>
                <a:path w="1703" h="2042" extrusionOk="0">
                  <a:moveTo>
                    <a:pt x="147" y="1"/>
                  </a:moveTo>
                  <a:cubicBezTo>
                    <a:pt x="51" y="1"/>
                    <a:pt x="0" y="18"/>
                    <a:pt x="0" y="36"/>
                  </a:cubicBezTo>
                  <a:cubicBezTo>
                    <a:pt x="0" y="66"/>
                    <a:pt x="152" y="96"/>
                    <a:pt x="396" y="188"/>
                  </a:cubicBezTo>
                  <a:cubicBezTo>
                    <a:pt x="700" y="279"/>
                    <a:pt x="973" y="461"/>
                    <a:pt x="1186" y="735"/>
                  </a:cubicBezTo>
                  <a:cubicBezTo>
                    <a:pt x="1399" y="978"/>
                    <a:pt x="1520" y="1282"/>
                    <a:pt x="1581" y="1616"/>
                  </a:cubicBezTo>
                  <a:cubicBezTo>
                    <a:pt x="1611" y="1890"/>
                    <a:pt x="1581" y="2042"/>
                    <a:pt x="1611" y="2042"/>
                  </a:cubicBezTo>
                  <a:cubicBezTo>
                    <a:pt x="1642" y="2042"/>
                    <a:pt x="1703" y="1890"/>
                    <a:pt x="1703" y="1616"/>
                  </a:cubicBezTo>
                  <a:cubicBezTo>
                    <a:pt x="1703" y="1252"/>
                    <a:pt x="1581" y="887"/>
                    <a:pt x="1338" y="613"/>
                  </a:cubicBezTo>
                  <a:cubicBezTo>
                    <a:pt x="1095" y="309"/>
                    <a:pt x="791" y="127"/>
                    <a:pt x="426" y="36"/>
                  </a:cubicBezTo>
                  <a:cubicBezTo>
                    <a:pt x="310" y="10"/>
                    <a:pt x="216" y="1"/>
                    <a:pt x="1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843;p43"/>
            <p:cNvSpPr/>
            <p:nvPr/>
          </p:nvSpPr>
          <p:spPr>
            <a:xfrm>
              <a:off x="1873400" y="2553525"/>
              <a:ext cx="77525" cy="43575"/>
            </a:xfrm>
            <a:custGeom>
              <a:avLst/>
              <a:gdLst/>
              <a:ahLst/>
              <a:cxnLst/>
              <a:rect l="l" t="t" r="r" b="b"/>
              <a:pathLst>
                <a:path w="3101" h="1743" extrusionOk="0">
                  <a:moveTo>
                    <a:pt x="1" y="0"/>
                  </a:moveTo>
                  <a:lnTo>
                    <a:pt x="1" y="0"/>
                  </a:lnTo>
                  <a:cubicBezTo>
                    <a:pt x="31" y="243"/>
                    <a:pt x="153" y="456"/>
                    <a:pt x="335" y="639"/>
                  </a:cubicBezTo>
                  <a:cubicBezTo>
                    <a:pt x="517" y="851"/>
                    <a:pt x="700" y="1064"/>
                    <a:pt x="912" y="1216"/>
                  </a:cubicBezTo>
                  <a:cubicBezTo>
                    <a:pt x="1156" y="1429"/>
                    <a:pt x="1460" y="1611"/>
                    <a:pt x="1794" y="1702"/>
                  </a:cubicBezTo>
                  <a:cubicBezTo>
                    <a:pt x="1891" y="1729"/>
                    <a:pt x="1994" y="1743"/>
                    <a:pt x="2097" y="1743"/>
                  </a:cubicBezTo>
                  <a:cubicBezTo>
                    <a:pt x="2348" y="1743"/>
                    <a:pt x="2603" y="1662"/>
                    <a:pt x="2797" y="1490"/>
                  </a:cubicBezTo>
                  <a:cubicBezTo>
                    <a:pt x="3010" y="1307"/>
                    <a:pt x="3101" y="973"/>
                    <a:pt x="3010" y="699"/>
                  </a:cubicBezTo>
                  <a:cubicBezTo>
                    <a:pt x="2919" y="517"/>
                    <a:pt x="2736" y="365"/>
                    <a:pt x="2554" y="335"/>
                  </a:cubicBezTo>
                  <a:cubicBezTo>
                    <a:pt x="2402" y="335"/>
                    <a:pt x="2341" y="395"/>
                    <a:pt x="2341" y="395"/>
                  </a:cubicBezTo>
                  <a:cubicBezTo>
                    <a:pt x="2341" y="395"/>
                    <a:pt x="2432" y="395"/>
                    <a:pt x="2523" y="426"/>
                  </a:cubicBezTo>
                  <a:cubicBezTo>
                    <a:pt x="2675" y="487"/>
                    <a:pt x="2827" y="578"/>
                    <a:pt x="2858" y="730"/>
                  </a:cubicBezTo>
                  <a:cubicBezTo>
                    <a:pt x="2919" y="973"/>
                    <a:pt x="2858" y="1216"/>
                    <a:pt x="2675" y="1368"/>
                  </a:cubicBezTo>
                  <a:cubicBezTo>
                    <a:pt x="2506" y="1495"/>
                    <a:pt x="2307" y="1549"/>
                    <a:pt x="2109" y="1549"/>
                  </a:cubicBezTo>
                  <a:cubicBezTo>
                    <a:pt x="2023" y="1549"/>
                    <a:pt x="1938" y="1538"/>
                    <a:pt x="1855" y="1520"/>
                  </a:cubicBezTo>
                  <a:cubicBezTo>
                    <a:pt x="1551" y="1398"/>
                    <a:pt x="1277" y="1277"/>
                    <a:pt x="1034" y="1064"/>
                  </a:cubicBezTo>
                  <a:cubicBezTo>
                    <a:pt x="821" y="912"/>
                    <a:pt x="608" y="760"/>
                    <a:pt x="456" y="547"/>
                  </a:cubicBezTo>
                  <a:cubicBezTo>
                    <a:pt x="153" y="243"/>
                    <a:pt x="1"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844;p43"/>
            <p:cNvSpPr/>
            <p:nvPr/>
          </p:nvSpPr>
          <p:spPr>
            <a:xfrm>
              <a:off x="1457750" y="2565675"/>
              <a:ext cx="102600" cy="44375"/>
            </a:xfrm>
            <a:custGeom>
              <a:avLst/>
              <a:gdLst/>
              <a:ahLst/>
              <a:cxnLst/>
              <a:rect l="l" t="t" r="r" b="b"/>
              <a:pathLst>
                <a:path w="4104" h="1775" extrusionOk="0">
                  <a:moveTo>
                    <a:pt x="4104" y="1"/>
                  </a:moveTo>
                  <a:cubicBezTo>
                    <a:pt x="3891" y="1"/>
                    <a:pt x="3648" y="61"/>
                    <a:pt x="3435" y="183"/>
                  </a:cubicBezTo>
                  <a:cubicBezTo>
                    <a:pt x="2979" y="426"/>
                    <a:pt x="2523" y="730"/>
                    <a:pt x="2097" y="1095"/>
                  </a:cubicBezTo>
                  <a:cubicBezTo>
                    <a:pt x="1672" y="1429"/>
                    <a:pt x="1186" y="1612"/>
                    <a:pt x="638" y="1642"/>
                  </a:cubicBezTo>
                  <a:cubicBezTo>
                    <a:pt x="426" y="1612"/>
                    <a:pt x="213" y="1581"/>
                    <a:pt x="0" y="1520"/>
                  </a:cubicBezTo>
                  <a:lnTo>
                    <a:pt x="0" y="1520"/>
                  </a:lnTo>
                  <a:cubicBezTo>
                    <a:pt x="159" y="1680"/>
                    <a:pt x="342" y="1769"/>
                    <a:pt x="547" y="1769"/>
                  </a:cubicBezTo>
                  <a:cubicBezTo>
                    <a:pt x="577" y="1769"/>
                    <a:pt x="608" y="1767"/>
                    <a:pt x="638" y="1764"/>
                  </a:cubicBezTo>
                  <a:cubicBezTo>
                    <a:pt x="699" y="1771"/>
                    <a:pt x="762" y="1775"/>
                    <a:pt x="826" y="1775"/>
                  </a:cubicBezTo>
                  <a:cubicBezTo>
                    <a:pt x="1016" y="1775"/>
                    <a:pt x="1216" y="1741"/>
                    <a:pt x="1398" y="1672"/>
                  </a:cubicBezTo>
                  <a:cubicBezTo>
                    <a:pt x="1702" y="1581"/>
                    <a:pt x="1976" y="1429"/>
                    <a:pt x="2219" y="1247"/>
                  </a:cubicBezTo>
                  <a:cubicBezTo>
                    <a:pt x="2736" y="882"/>
                    <a:pt x="3161" y="517"/>
                    <a:pt x="3526" y="305"/>
                  </a:cubicBezTo>
                  <a:cubicBezTo>
                    <a:pt x="3860" y="92"/>
                    <a:pt x="4104" y="31"/>
                    <a:pt x="41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45;p43"/>
            <p:cNvSpPr/>
            <p:nvPr/>
          </p:nvSpPr>
          <p:spPr>
            <a:xfrm>
              <a:off x="1608200" y="2361275"/>
              <a:ext cx="148200" cy="88175"/>
            </a:xfrm>
            <a:custGeom>
              <a:avLst/>
              <a:gdLst/>
              <a:ahLst/>
              <a:cxnLst/>
              <a:rect l="l" t="t" r="r" b="b"/>
              <a:pathLst>
                <a:path w="5928" h="3527" extrusionOk="0">
                  <a:moveTo>
                    <a:pt x="5928" y="0"/>
                  </a:moveTo>
                  <a:cubicBezTo>
                    <a:pt x="5897" y="0"/>
                    <a:pt x="5776" y="395"/>
                    <a:pt x="5411" y="942"/>
                  </a:cubicBezTo>
                  <a:cubicBezTo>
                    <a:pt x="4469" y="2432"/>
                    <a:pt x="2827" y="3344"/>
                    <a:pt x="1095" y="3374"/>
                  </a:cubicBezTo>
                  <a:cubicBezTo>
                    <a:pt x="997" y="3379"/>
                    <a:pt x="904" y="3380"/>
                    <a:pt x="817" y="3380"/>
                  </a:cubicBezTo>
                  <a:cubicBezTo>
                    <a:pt x="397" y="3380"/>
                    <a:pt x="113" y="3337"/>
                    <a:pt x="27" y="3337"/>
                  </a:cubicBezTo>
                  <a:cubicBezTo>
                    <a:pt x="10" y="3337"/>
                    <a:pt x="0" y="3339"/>
                    <a:pt x="0" y="3344"/>
                  </a:cubicBezTo>
                  <a:cubicBezTo>
                    <a:pt x="0" y="3344"/>
                    <a:pt x="122" y="3404"/>
                    <a:pt x="304" y="3435"/>
                  </a:cubicBezTo>
                  <a:cubicBezTo>
                    <a:pt x="548" y="3496"/>
                    <a:pt x="821" y="3526"/>
                    <a:pt x="1095" y="3526"/>
                  </a:cubicBezTo>
                  <a:cubicBezTo>
                    <a:pt x="1122" y="3527"/>
                    <a:pt x="1150" y="3527"/>
                    <a:pt x="1178" y="3527"/>
                  </a:cubicBezTo>
                  <a:cubicBezTo>
                    <a:pt x="2969" y="3527"/>
                    <a:pt x="4605" y="2560"/>
                    <a:pt x="5532" y="1034"/>
                  </a:cubicBezTo>
                  <a:cubicBezTo>
                    <a:pt x="5654" y="790"/>
                    <a:pt x="5776" y="547"/>
                    <a:pt x="5867" y="304"/>
                  </a:cubicBezTo>
                  <a:cubicBezTo>
                    <a:pt x="5897" y="213"/>
                    <a:pt x="5928" y="91"/>
                    <a:pt x="59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846;p43"/>
            <p:cNvSpPr/>
            <p:nvPr/>
          </p:nvSpPr>
          <p:spPr>
            <a:xfrm>
              <a:off x="1335400" y="2684225"/>
              <a:ext cx="710525" cy="664925"/>
            </a:xfrm>
            <a:custGeom>
              <a:avLst/>
              <a:gdLst/>
              <a:ahLst/>
              <a:cxnLst/>
              <a:rect l="l" t="t" r="r" b="b"/>
              <a:pathLst>
                <a:path w="28421" h="26597" extrusionOk="0">
                  <a:moveTo>
                    <a:pt x="11551" y="0"/>
                  </a:moveTo>
                  <a:cubicBezTo>
                    <a:pt x="11551" y="0"/>
                    <a:pt x="11277" y="0"/>
                    <a:pt x="10882" y="31"/>
                  </a:cubicBezTo>
                  <a:lnTo>
                    <a:pt x="9818" y="91"/>
                  </a:lnTo>
                  <a:lnTo>
                    <a:pt x="9757" y="183"/>
                  </a:lnTo>
                  <a:cubicBezTo>
                    <a:pt x="8967" y="274"/>
                    <a:pt x="8207" y="547"/>
                    <a:pt x="7508" y="943"/>
                  </a:cubicBezTo>
                  <a:cubicBezTo>
                    <a:pt x="6292" y="1763"/>
                    <a:pt x="0" y="9028"/>
                    <a:pt x="0" y="9028"/>
                  </a:cubicBezTo>
                  <a:lnTo>
                    <a:pt x="6566" y="13861"/>
                  </a:lnTo>
                  <a:lnTo>
                    <a:pt x="7964" y="12037"/>
                  </a:lnTo>
                  <a:lnTo>
                    <a:pt x="8633" y="14742"/>
                  </a:lnTo>
                  <a:cubicBezTo>
                    <a:pt x="9180" y="16961"/>
                    <a:pt x="6505" y="22280"/>
                    <a:pt x="6566" y="24742"/>
                  </a:cubicBezTo>
                  <a:lnTo>
                    <a:pt x="23192" y="26596"/>
                  </a:lnTo>
                  <a:lnTo>
                    <a:pt x="22615" y="18177"/>
                  </a:lnTo>
                  <a:lnTo>
                    <a:pt x="22615" y="15046"/>
                  </a:lnTo>
                  <a:lnTo>
                    <a:pt x="28420" y="10852"/>
                  </a:lnTo>
                  <a:lnTo>
                    <a:pt x="21916" y="1763"/>
                  </a:lnTo>
                  <a:cubicBezTo>
                    <a:pt x="21156" y="699"/>
                    <a:pt x="19940" y="61"/>
                    <a:pt x="18633" y="61"/>
                  </a:cubicBezTo>
                  <a:cubicBezTo>
                    <a:pt x="18633" y="61"/>
                    <a:pt x="19484" y="5563"/>
                    <a:pt x="16049" y="5593"/>
                  </a:cubicBezTo>
                  <a:cubicBezTo>
                    <a:pt x="16040" y="5593"/>
                    <a:pt x="16030" y="5593"/>
                    <a:pt x="16021" y="5593"/>
                  </a:cubicBezTo>
                  <a:cubicBezTo>
                    <a:pt x="12582" y="5593"/>
                    <a:pt x="12128" y="122"/>
                    <a:pt x="12128" y="122"/>
                  </a:cubicBezTo>
                  <a:lnTo>
                    <a:pt x="12098" y="0"/>
                  </a:lnTo>
                  <a:lnTo>
                    <a:pt x="11551" y="31"/>
                  </a:lnTo>
                  <a:lnTo>
                    <a:pt x="1155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47;p43"/>
            <p:cNvSpPr/>
            <p:nvPr/>
          </p:nvSpPr>
          <p:spPr>
            <a:xfrm>
              <a:off x="1335400" y="2684225"/>
              <a:ext cx="710525" cy="664925"/>
            </a:xfrm>
            <a:custGeom>
              <a:avLst/>
              <a:gdLst/>
              <a:ahLst/>
              <a:cxnLst/>
              <a:rect l="l" t="t" r="r" b="b"/>
              <a:pathLst>
                <a:path w="28421" h="26597" extrusionOk="0">
                  <a:moveTo>
                    <a:pt x="11551" y="0"/>
                  </a:moveTo>
                  <a:cubicBezTo>
                    <a:pt x="11551" y="0"/>
                    <a:pt x="11277" y="0"/>
                    <a:pt x="10882" y="31"/>
                  </a:cubicBezTo>
                  <a:lnTo>
                    <a:pt x="9818" y="91"/>
                  </a:lnTo>
                  <a:lnTo>
                    <a:pt x="9757" y="183"/>
                  </a:lnTo>
                  <a:cubicBezTo>
                    <a:pt x="8967" y="274"/>
                    <a:pt x="8207" y="547"/>
                    <a:pt x="7508" y="943"/>
                  </a:cubicBezTo>
                  <a:cubicBezTo>
                    <a:pt x="6292" y="1763"/>
                    <a:pt x="0" y="9028"/>
                    <a:pt x="0" y="9028"/>
                  </a:cubicBezTo>
                  <a:lnTo>
                    <a:pt x="6566" y="13861"/>
                  </a:lnTo>
                  <a:lnTo>
                    <a:pt x="7964" y="12037"/>
                  </a:lnTo>
                  <a:lnTo>
                    <a:pt x="8633" y="14742"/>
                  </a:lnTo>
                  <a:cubicBezTo>
                    <a:pt x="9180" y="16961"/>
                    <a:pt x="6505" y="22280"/>
                    <a:pt x="6566" y="24742"/>
                  </a:cubicBezTo>
                  <a:lnTo>
                    <a:pt x="23192" y="26596"/>
                  </a:lnTo>
                  <a:lnTo>
                    <a:pt x="22615" y="18177"/>
                  </a:lnTo>
                  <a:lnTo>
                    <a:pt x="22615" y="15046"/>
                  </a:lnTo>
                  <a:lnTo>
                    <a:pt x="28420" y="10852"/>
                  </a:lnTo>
                  <a:lnTo>
                    <a:pt x="21916" y="1763"/>
                  </a:lnTo>
                  <a:cubicBezTo>
                    <a:pt x="21156" y="699"/>
                    <a:pt x="19940" y="61"/>
                    <a:pt x="18633" y="61"/>
                  </a:cubicBezTo>
                  <a:cubicBezTo>
                    <a:pt x="18633" y="61"/>
                    <a:pt x="19484" y="5563"/>
                    <a:pt x="16049" y="5593"/>
                  </a:cubicBezTo>
                  <a:cubicBezTo>
                    <a:pt x="16040" y="5593"/>
                    <a:pt x="16030" y="5593"/>
                    <a:pt x="16021" y="5593"/>
                  </a:cubicBezTo>
                  <a:cubicBezTo>
                    <a:pt x="12582" y="5593"/>
                    <a:pt x="12128" y="122"/>
                    <a:pt x="12128" y="122"/>
                  </a:cubicBezTo>
                  <a:lnTo>
                    <a:pt x="12098" y="0"/>
                  </a:lnTo>
                  <a:lnTo>
                    <a:pt x="11551" y="31"/>
                  </a:lnTo>
                  <a:lnTo>
                    <a:pt x="11551" y="0"/>
                  </a:ln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48;p43"/>
            <p:cNvSpPr/>
            <p:nvPr/>
          </p:nvSpPr>
          <p:spPr>
            <a:xfrm>
              <a:off x="1354400" y="2862025"/>
              <a:ext cx="618575" cy="83050"/>
            </a:xfrm>
            <a:custGeom>
              <a:avLst/>
              <a:gdLst/>
              <a:ahLst/>
              <a:cxnLst/>
              <a:rect l="l" t="t" r="r" b="b"/>
              <a:pathLst>
                <a:path w="24743" h="3322" extrusionOk="0">
                  <a:moveTo>
                    <a:pt x="24438" y="1"/>
                  </a:moveTo>
                  <a:cubicBezTo>
                    <a:pt x="24165" y="1"/>
                    <a:pt x="23891" y="92"/>
                    <a:pt x="23648" y="214"/>
                  </a:cubicBezTo>
                  <a:cubicBezTo>
                    <a:pt x="23253" y="457"/>
                    <a:pt x="22949" y="761"/>
                    <a:pt x="22675" y="1095"/>
                  </a:cubicBezTo>
                  <a:cubicBezTo>
                    <a:pt x="22341" y="1551"/>
                    <a:pt x="21916" y="1946"/>
                    <a:pt x="21460" y="2281"/>
                  </a:cubicBezTo>
                  <a:cubicBezTo>
                    <a:pt x="20882" y="2645"/>
                    <a:pt x="20213" y="2858"/>
                    <a:pt x="19545" y="2888"/>
                  </a:cubicBezTo>
                  <a:cubicBezTo>
                    <a:pt x="19455" y="2895"/>
                    <a:pt x="19366" y="2899"/>
                    <a:pt x="19276" y="2899"/>
                  </a:cubicBezTo>
                  <a:cubicBezTo>
                    <a:pt x="18577" y="2899"/>
                    <a:pt x="17888" y="2692"/>
                    <a:pt x="17295" y="2341"/>
                  </a:cubicBezTo>
                  <a:cubicBezTo>
                    <a:pt x="16596" y="1946"/>
                    <a:pt x="15988" y="1247"/>
                    <a:pt x="15107" y="852"/>
                  </a:cubicBezTo>
                  <a:cubicBezTo>
                    <a:pt x="14792" y="726"/>
                    <a:pt x="14463" y="658"/>
                    <a:pt x="14139" y="658"/>
                  </a:cubicBezTo>
                  <a:cubicBezTo>
                    <a:pt x="13994" y="658"/>
                    <a:pt x="13850" y="672"/>
                    <a:pt x="13709" y="700"/>
                  </a:cubicBezTo>
                  <a:cubicBezTo>
                    <a:pt x="13222" y="761"/>
                    <a:pt x="12736" y="913"/>
                    <a:pt x="12311" y="1156"/>
                  </a:cubicBezTo>
                  <a:cubicBezTo>
                    <a:pt x="11399" y="1612"/>
                    <a:pt x="10700" y="2220"/>
                    <a:pt x="9879" y="2645"/>
                  </a:cubicBezTo>
                  <a:cubicBezTo>
                    <a:pt x="9311" y="2963"/>
                    <a:pt x="8693" y="3128"/>
                    <a:pt x="8049" y="3128"/>
                  </a:cubicBezTo>
                  <a:cubicBezTo>
                    <a:pt x="7831" y="3128"/>
                    <a:pt x="7610" y="3109"/>
                    <a:pt x="7386" y="3071"/>
                  </a:cubicBezTo>
                  <a:cubicBezTo>
                    <a:pt x="6627" y="2949"/>
                    <a:pt x="5897" y="2585"/>
                    <a:pt x="5350" y="2007"/>
                  </a:cubicBezTo>
                  <a:cubicBezTo>
                    <a:pt x="4833" y="1521"/>
                    <a:pt x="4377" y="943"/>
                    <a:pt x="3800" y="639"/>
                  </a:cubicBezTo>
                  <a:cubicBezTo>
                    <a:pt x="3335" y="393"/>
                    <a:pt x="2820" y="270"/>
                    <a:pt x="2279" y="270"/>
                  </a:cubicBezTo>
                  <a:cubicBezTo>
                    <a:pt x="2219" y="270"/>
                    <a:pt x="2158" y="271"/>
                    <a:pt x="2098" y="274"/>
                  </a:cubicBezTo>
                  <a:cubicBezTo>
                    <a:pt x="1672" y="305"/>
                    <a:pt x="1247" y="426"/>
                    <a:pt x="851" y="639"/>
                  </a:cubicBezTo>
                  <a:cubicBezTo>
                    <a:pt x="608" y="761"/>
                    <a:pt x="365" y="913"/>
                    <a:pt x="183" y="1095"/>
                  </a:cubicBezTo>
                  <a:cubicBezTo>
                    <a:pt x="122" y="1186"/>
                    <a:pt x="61" y="1247"/>
                    <a:pt x="0" y="1338"/>
                  </a:cubicBezTo>
                  <a:cubicBezTo>
                    <a:pt x="61" y="1277"/>
                    <a:pt x="152" y="1217"/>
                    <a:pt x="213" y="1126"/>
                  </a:cubicBezTo>
                  <a:cubicBezTo>
                    <a:pt x="426" y="974"/>
                    <a:pt x="639" y="822"/>
                    <a:pt x="882" y="700"/>
                  </a:cubicBezTo>
                  <a:cubicBezTo>
                    <a:pt x="1277" y="518"/>
                    <a:pt x="1672" y="426"/>
                    <a:pt x="2098" y="396"/>
                  </a:cubicBezTo>
                  <a:cubicBezTo>
                    <a:pt x="2155" y="393"/>
                    <a:pt x="2213" y="391"/>
                    <a:pt x="2270" y="391"/>
                  </a:cubicBezTo>
                  <a:cubicBezTo>
                    <a:pt x="2784" y="391"/>
                    <a:pt x="3274" y="515"/>
                    <a:pt x="3739" y="761"/>
                  </a:cubicBezTo>
                  <a:cubicBezTo>
                    <a:pt x="4286" y="1065"/>
                    <a:pt x="4712" y="1612"/>
                    <a:pt x="5259" y="2159"/>
                  </a:cubicBezTo>
                  <a:cubicBezTo>
                    <a:pt x="5806" y="2736"/>
                    <a:pt x="6566" y="3132"/>
                    <a:pt x="7356" y="3253"/>
                  </a:cubicBezTo>
                  <a:cubicBezTo>
                    <a:pt x="7584" y="3299"/>
                    <a:pt x="7812" y="3322"/>
                    <a:pt x="8036" y="3322"/>
                  </a:cubicBezTo>
                  <a:cubicBezTo>
                    <a:pt x="8260" y="3322"/>
                    <a:pt x="8481" y="3299"/>
                    <a:pt x="8693" y="3253"/>
                  </a:cubicBezTo>
                  <a:cubicBezTo>
                    <a:pt x="9149" y="3192"/>
                    <a:pt x="9575" y="3040"/>
                    <a:pt x="9970" y="2797"/>
                  </a:cubicBezTo>
                  <a:cubicBezTo>
                    <a:pt x="10821" y="2372"/>
                    <a:pt x="11551" y="1794"/>
                    <a:pt x="12402" y="1338"/>
                  </a:cubicBezTo>
                  <a:cubicBezTo>
                    <a:pt x="12962" y="1058"/>
                    <a:pt x="13575" y="883"/>
                    <a:pt x="14163" y="883"/>
                  </a:cubicBezTo>
                  <a:cubicBezTo>
                    <a:pt x="14468" y="883"/>
                    <a:pt x="14766" y="930"/>
                    <a:pt x="15046" y="1034"/>
                  </a:cubicBezTo>
                  <a:cubicBezTo>
                    <a:pt x="15867" y="1369"/>
                    <a:pt x="16475" y="2068"/>
                    <a:pt x="17235" y="2524"/>
                  </a:cubicBezTo>
                  <a:cubicBezTo>
                    <a:pt x="17884" y="2891"/>
                    <a:pt x="18638" y="3074"/>
                    <a:pt x="19399" y="3074"/>
                  </a:cubicBezTo>
                  <a:cubicBezTo>
                    <a:pt x="19458" y="3074"/>
                    <a:pt x="19517" y="3073"/>
                    <a:pt x="19575" y="3071"/>
                  </a:cubicBezTo>
                  <a:cubicBezTo>
                    <a:pt x="20274" y="3010"/>
                    <a:pt x="20943" y="2797"/>
                    <a:pt x="21551" y="2402"/>
                  </a:cubicBezTo>
                  <a:cubicBezTo>
                    <a:pt x="22037" y="2068"/>
                    <a:pt x="22432" y="1673"/>
                    <a:pt x="22767" y="1186"/>
                  </a:cubicBezTo>
                  <a:cubicBezTo>
                    <a:pt x="23040" y="852"/>
                    <a:pt x="23344" y="548"/>
                    <a:pt x="23709" y="305"/>
                  </a:cubicBezTo>
                  <a:cubicBezTo>
                    <a:pt x="23922" y="153"/>
                    <a:pt x="24195" y="62"/>
                    <a:pt x="24469" y="62"/>
                  </a:cubicBezTo>
                  <a:lnTo>
                    <a:pt x="24742" y="62"/>
                  </a:lnTo>
                  <a:cubicBezTo>
                    <a:pt x="24651" y="31"/>
                    <a:pt x="24530" y="1"/>
                    <a:pt x="24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49;p43"/>
            <p:cNvSpPr/>
            <p:nvPr/>
          </p:nvSpPr>
          <p:spPr>
            <a:xfrm>
              <a:off x="1458500" y="2760750"/>
              <a:ext cx="449875" cy="89200"/>
            </a:xfrm>
            <a:custGeom>
              <a:avLst/>
              <a:gdLst/>
              <a:ahLst/>
              <a:cxnLst/>
              <a:rect l="l" t="t" r="r" b="b"/>
              <a:pathLst>
                <a:path w="17995" h="3568" extrusionOk="0">
                  <a:moveTo>
                    <a:pt x="2008" y="1"/>
                  </a:moveTo>
                  <a:cubicBezTo>
                    <a:pt x="1563" y="1"/>
                    <a:pt x="1119" y="69"/>
                    <a:pt x="700" y="222"/>
                  </a:cubicBezTo>
                  <a:cubicBezTo>
                    <a:pt x="487" y="283"/>
                    <a:pt x="335" y="344"/>
                    <a:pt x="152" y="465"/>
                  </a:cubicBezTo>
                  <a:cubicBezTo>
                    <a:pt x="92" y="465"/>
                    <a:pt x="31" y="526"/>
                    <a:pt x="1" y="556"/>
                  </a:cubicBezTo>
                  <a:cubicBezTo>
                    <a:pt x="1" y="559"/>
                    <a:pt x="2" y="560"/>
                    <a:pt x="6" y="560"/>
                  </a:cubicBezTo>
                  <a:cubicBezTo>
                    <a:pt x="44" y="560"/>
                    <a:pt x="283" y="422"/>
                    <a:pt x="700" y="283"/>
                  </a:cubicBezTo>
                  <a:cubicBezTo>
                    <a:pt x="1101" y="173"/>
                    <a:pt x="1524" y="119"/>
                    <a:pt x="1949" y="119"/>
                  </a:cubicBezTo>
                  <a:cubicBezTo>
                    <a:pt x="2233" y="119"/>
                    <a:pt x="2517" y="143"/>
                    <a:pt x="2797" y="192"/>
                  </a:cubicBezTo>
                  <a:cubicBezTo>
                    <a:pt x="3253" y="283"/>
                    <a:pt x="3709" y="404"/>
                    <a:pt x="4165" y="587"/>
                  </a:cubicBezTo>
                  <a:cubicBezTo>
                    <a:pt x="4681" y="830"/>
                    <a:pt x="5168" y="1073"/>
                    <a:pt x="5654" y="1347"/>
                  </a:cubicBezTo>
                  <a:cubicBezTo>
                    <a:pt x="6657" y="1955"/>
                    <a:pt x="7721" y="2714"/>
                    <a:pt x="9028" y="3201"/>
                  </a:cubicBezTo>
                  <a:cubicBezTo>
                    <a:pt x="9696" y="3445"/>
                    <a:pt x="10389" y="3567"/>
                    <a:pt x="11086" y="3567"/>
                  </a:cubicBezTo>
                  <a:cubicBezTo>
                    <a:pt x="11690" y="3567"/>
                    <a:pt x="12296" y="3475"/>
                    <a:pt x="12888" y="3292"/>
                  </a:cubicBezTo>
                  <a:cubicBezTo>
                    <a:pt x="13405" y="3110"/>
                    <a:pt x="13922" y="2866"/>
                    <a:pt x="14408" y="2532"/>
                  </a:cubicBezTo>
                  <a:cubicBezTo>
                    <a:pt x="14803" y="2259"/>
                    <a:pt x="15168" y="1924"/>
                    <a:pt x="15533" y="1590"/>
                  </a:cubicBezTo>
                  <a:cubicBezTo>
                    <a:pt x="15837" y="1316"/>
                    <a:pt x="16141" y="1073"/>
                    <a:pt x="16475" y="830"/>
                  </a:cubicBezTo>
                  <a:cubicBezTo>
                    <a:pt x="16718" y="648"/>
                    <a:pt x="16961" y="526"/>
                    <a:pt x="17265" y="404"/>
                  </a:cubicBezTo>
                  <a:cubicBezTo>
                    <a:pt x="17478" y="313"/>
                    <a:pt x="17752" y="222"/>
                    <a:pt x="17995" y="192"/>
                  </a:cubicBezTo>
                  <a:cubicBezTo>
                    <a:pt x="17964" y="176"/>
                    <a:pt x="17926" y="169"/>
                    <a:pt x="17888" y="169"/>
                  </a:cubicBezTo>
                  <a:cubicBezTo>
                    <a:pt x="17850" y="169"/>
                    <a:pt x="17812" y="176"/>
                    <a:pt x="17782" y="192"/>
                  </a:cubicBezTo>
                  <a:cubicBezTo>
                    <a:pt x="17600" y="192"/>
                    <a:pt x="17387" y="252"/>
                    <a:pt x="17204" y="313"/>
                  </a:cubicBezTo>
                  <a:cubicBezTo>
                    <a:pt x="16931" y="435"/>
                    <a:pt x="16657" y="556"/>
                    <a:pt x="16414" y="739"/>
                  </a:cubicBezTo>
                  <a:cubicBezTo>
                    <a:pt x="16049" y="952"/>
                    <a:pt x="15745" y="1225"/>
                    <a:pt x="15442" y="1499"/>
                  </a:cubicBezTo>
                  <a:cubicBezTo>
                    <a:pt x="15077" y="1803"/>
                    <a:pt x="14682" y="2107"/>
                    <a:pt x="14286" y="2411"/>
                  </a:cubicBezTo>
                  <a:cubicBezTo>
                    <a:pt x="13831" y="2714"/>
                    <a:pt x="13344" y="2958"/>
                    <a:pt x="12797" y="3110"/>
                  </a:cubicBezTo>
                  <a:cubicBezTo>
                    <a:pt x="12220" y="3292"/>
                    <a:pt x="11612" y="3383"/>
                    <a:pt x="11004" y="3383"/>
                  </a:cubicBezTo>
                  <a:cubicBezTo>
                    <a:pt x="10365" y="3353"/>
                    <a:pt x="9727" y="3231"/>
                    <a:pt x="9119" y="3018"/>
                  </a:cubicBezTo>
                  <a:cubicBezTo>
                    <a:pt x="7843" y="2562"/>
                    <a:pt x="6779" y="1772"/>
                    <a:pt x="5745" y="1195"/>
                  </a:cubicBezTo>
                  <a:cubicBezTo>
                    <a:pt x="5259" y="891"/>
                    <a:pt x="4742" y="648"/>
                    <a:pt x="4226" y="435"/>
                  </a:cubicBezTo>
                  <a:cubicBezTo>
                    <a:pt x="3770" y="252"/>
                    <a:pt x="3283" y="131"/>
                    <a:pt x="2797" y="70"/>
                  </a:cubicBezTo>
                  <a:cubicBezTo>
                    <a:pt x="2537" y="25"/>
                    <a:pt x="2272" y="1"/>
                    <a:pt x="2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50;p43"/>
            <p:cNvSpPr/>
            <p:nvPr/>
          </p:nvSpPr>
          <p:spPr>
            <a:xfrm>
              <a:off x="1527650" y="2703750"/>
              <a:ext cx="119325" cy="21525"/>
            </a:xfrm>
            <a:custGeom>
              <a:avLst/>
              <a:gdLst/>
              <a:ahLst/>
              <a:cxnLst/>
              <a:rect l="l" t="t" r="r" b="b"/>
              <a:pathLst>
                <a:path w="4773" h="861" extrusionOk="0">
                  <a:moveTo>
                    <a:pt x="1782" y="0"/>
                  </a:moveTo>
                  <a:cubicBezTo>
                    <a:pt x="1413" y="0"/>
                    <a:pt x="1041" y="34"/>
                    <a:pt x="669" y="101"/>
                  </a:cubicBezTo>
                  <a:cubicBezTo>
                    <a:pt x="456" y="131"/>
                    <a:pt x="213" y="222"/>
                    <a:pt x="1" y="344"/>
                  </a:cubicBezTo>
                  <a:cubicBezTo>
                    <a:pt x="244" y="314"/>
                    <a:pt x="487" y="283"/>
                    <a:pt x="700" y="253"/>
                  </a:cubicBezTo>
                  <a:cubicBezTo>
                    <a:pt x="988" y="222"/>
                    <a:pt x="1277" y="207"/>
                    <a:pt x="1562" y="207"/>
                  </a:cubicBezTo>
                  <a:cubicBezTo>
                    <a:pt x="1847" y="207"/>
                    <a:pt x="2128" y="222"/>
                    <a:pt x="2402" y="253"/>
                  </a:cubicBezTo>
                  <a:cubicBezTo>
                    <a:pt x="2979" y="314"/>
                    <a:pt x="3526" y="435"/>
                    <a:pt x="4074" y="618"/>
                  </a:cubicBezTo>
                  <a:cubicBezTo>
                    <a:pt x="4286" y="739"/>
                    <a:pt x="4529" y="800"/>
                    <a:pt x="4742" y="861"/>
                  </a:cubicBezTo>
                  <a:cubicBezTo>
                    <a:pt x="4773" y="861"/>
                    <a:pt x="4712" y="800"/>
                    <a:pt x="4590" y="739"/>
                  </a:cubicBezTo>
                  <a:cubicBezTo>
                    <a:pt x="4438" y="648"/>
                    <a:pt x="4286" y="557"/>
                    <a:pt x="4134" y="496"/>
                  </a:cubicBezTo>
                  <a:cubicBezTo>
                    <a:pt x="3383" y="162"/>
                    <a:pt x="2589" y="0"/>
                    <a:pt x="1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51;p43"/>
            <p:cNvSpPr/>
            <p:nvPr/>
          </p:nvSpPr>
          <p:spPr>
            <a:xfrm>
              <a:off x="1801200" y="2712325"/>
              <a:ext cx="66900" cy="23600"/>
            </a:xfrm>
            <a:custGeom>
              <a:avLst/>
              <a:gdLst/>
              <a:ahLst/>
              <a:cxnLst/>
              <a:rect l="l" t="t" r="r" b="b"/>
              <a:pathLst>
                <a:path w="2676" h="944" extrusionOk="0">
                  <a:moveTo>
                    <a:pt x="2645" y="1"/>
                  </a:moveTo>
                  <a:lnTo>
                    <a:pt x="2645" y="1"/>
                  </a:lnTo>
                  <a:cubicBezTo>
                    <a:pt x="2250" y="244"/>
                    <a:pt x="1825" y="426"/>
                    <a:pt x="1369" y="609"/>
                  </a:cubicBezTo>
                  <a:cubicBezTo>
                    <a:pt x="913" y="730"/>
                    <a:pt x="457" y="791"/>
                    <a:pt x="1" y="852"/>
                  </a:cubicBezTo>
                  <a:cubicBezTo>
                    <a:pt x="1" y="882"/>
                    <a:pt x="153" y="943"/>
                    <a:pt x="427" y="943"/>
                  </a:cubicBezTo>
                  <a:cubicBezTo>
                    <a:pt x="761" y="943"/>
                    <a:pt x="1095" y="913"/>
                    <a:pt x="1430" y="791"/>
                  </a:cubicBezTo>
                  <a:cubicBezTo>
                    <a:pt x="1764" y="700"/>
                    <a:pt x="2098" y="518"/>
                    <a:pt x="2372" y="305"/>
                  </a:cubicBezTo>
                  <a:cubicBezTo>
                    <a:pt x="2585" y="153"/>
                    <a:pt x="2676" y="31"/>
                    <a:pt x="2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52;p43"/>
            <p:cNvSpPr/>
            <p:nvPr/>
          </p:nvSpPr>
          <p:spPr>
            <a:xfrm>
              <a:off x="1547400" y="2980575"/>
              <a:ext cx="462050" cy="52875"/>
            </a:xfrm>
            <a:custGeom>
              <a:avLst/>
              <a:gdLst/>
              <a:ahLst/>
              <a:cxnLst/>
              <a:rect l="l" t="t" r="r" b="b"/>
              <a:pathLst>
                <a:path w="18482" h="2115" extrusionOk="0">
                  <a:moveTo>
                    <a:pt x="18481" y="1"/>
                  </a:moveTo>
                  <a:lnTo>
                    <a:pt x="18481" y="1"/>
                  </a:lnTo>
                  <a:cubicBezTo>
                    <a:pt x="18269" y="122"/>
                    <a:pt x="18056" y="244"/>
                    <a:pt x="17843" y="365"/>
                  </a:cubicBezTo>
                  <a:cubicBezTo>
                    <a:pt x="17424" y="505"/>
                    <a:pt x="16978" y="579"/>
                    <a:pt x="16532" y="579"/>
                  </a:cubicBezTo>
                  <a:cubicBezTo>
                    <a:pt x="16299" y="579"/>
                    <a:pt x="16066" y="559"/>
                    <a:pt x="15837" y="517"/>
                  </a:cubicBezTo>
                  <a:cubicBezTo>
                    <a:pt x="15411" y="457"/>
                    <a:pt x="14955" y="335"/>
                    <a:pt x="14469" y="244"/>
                  </a:cubicBezTo>
                  <a:cubicBezTo>
                    <a:pt x="13922" y="122"/>
                    <a:pt x="13375" y="92"/>
                    <a:pt x="12828" y="92"/>
                  </a:cubicBezTo>
                  <a:cubicBezTo>
                    <a:pt x="11551" y="122"/>
                    <a:pt x="10335" y="365"/>
                    <a:pt x="9120" y="760"/>
                  </a:cubicBezTo>
                  <a:cubicBezTo>
                    <a:pt x="7964" y="1156"/>
                    <a:pt x="6749" y="1490"/>
                    <a:pt x="5533" y="1764"/>
                  </a:cubicBezTo>
                  <a:cubicBezTo>
                    <a:pt x="4965" y="1888"/>
                    <a:pt x="4377" y="1950"/>
                    <a:pt x="3793" y="1950"/>
                  </a:cubicBezTo>
                  <a:cubicBezTo>
                    <a:pt x="3375" y="1950"/>
                    <a:pt x="2959" y="1918"/>
                    <a:pt x="2554" y="1855"/>
                  </a:cubicBezTo>
                  <a:cubicBezTo>
                    <a:pt x="1855" y="1733"/>
                    <a:pt x="1217" y="1520"/>
                    <a:pt x="639" y="1156"/>
                  </a:cubicBezTo>
                  <a:cubicBezTo>
                    <a:pt x="487" y="1064"/>
                    <a:pt x="335" y="973"/>
                    <a:pt x="183" y="852"/>
                  </a:cubicBezTo>
                  <a:cubicBezTo>
                    <a:pt x="122" y="821"/>
                    <a:pt x="62" y="760"/>
                    <a:pt x="31" y="730"/>
                  </a:cubicBezTo>
                  <a:lnTo>
                    <a:pt x="31" y="730"/>
                  </a:lnTo>
                  <a:cubicBezTo>
                    <a:pt x="1" y="760"/>
                    <a:pt x="62" y="791"/>
                    <a:pt x="153" y="882"/>
                  </a:cubicBezTo>
                  <a:cubicBezTo>
                    <a:pt x="305" y="1004"/>
                    <a:pt x="426" y="1125"/>
                    <a:pt x="609" y="1247"/>
                  </a:cubicBezTo>
                  <a:cubicBezTo>
                    <a:pt x="1186" y="1612"/>
                    <a:pt x="1825" y="1855"/>
                    <a:pt x="2493" y="2007"/>
                  </a:cubicBezTo>
                  <a:cubicBezTo>
                    <a:pt x="2967" y="2076"/>
                    <a:pt x="3440" y="2114"/>
                    <a:pt x="3910" y="2114"/>
                  </a:cubicBezTo>
                  <a:cubicBezTo>
                    <a:pt x="4467" y="2114"/>
                    <a:pt x="5020" y="2061"/>
                    <a:pt x="5563" y="1946"/>
                  </a:cubicBezTo>
                  <a:cubicBezTo>
                    <a:pt x="6779" y="1672"/>
                    <a:pt x="7995" y="1338"/>
                    <a:pt x="9180" y="943"/>
                  </a:cubicBezTo>
                  <a:cubicBezTo>
                    <a:pt x="10335" y="548"/>
                    <a:pt x="11582" y="335"/>
                    <a:pt x="12797" y="274"/>
                  </a:cubicBezTo>
                  <a:cubicBezTo>
                    <a:pt x="12891" y="269"/>
                    <a:pt x="12985" y="266"/>
                    <a:pt x="13079" y="266"/>
                  </a:cubicBezTo>
                  <a:cubicBezTo>
                    <a:pt x="13531" y="266"/>
                    <a:pt x="13980" y="325"/>
                    <a:pt x="14408" y="426"/>
                  </a:cubicBezTo>
                  <a:cubicBezTo>
                    <a:pt x="14925" y="487"/>
                    <a:pt x="15381" y="608"/>
                    <a:pt x="15807" y="669"/>
                  </a:cubicBezTo>
                  <a:cubicBezTo>
                    <a:pt x="16011" y="705"/>
                    <a:pt x="16215" y="722"/>
                    <a:pt x="16418" y="722"/>
                  </a:cubicBezTo>
                  <a:cubicBezTo>
                    <a:pt x="16911" y="722"/>
                    <a:pt x="17400" y="620"/>
                    <a:pt x="17873" y="426"/>
                  </a:cubicBezTo>
                  <a:cubicBezTo>
                    <a:pt x="18025" y="365"/>
                    <a:pt x="18208" y="244"/>
                    <a:pt x="18329" y="122"/>
                  </a:cubicBezTo>
                  <a:cubicBezTo>
                    <a:pt x="18390" y="92"/>
                    <a:pt x="18451" y="31"/>
                    <a:pt x="18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53;p43"/>
            <p:cNvSpPr/>
            <p:nvPr/>
          </p:nvSpPr>
          <p:spPr>
            <a:xfrm>
              <a:off x="1500300" y="2875700"/>
              <a:ext cx="129200" cy="158100"/>
            </a:xfrm>
            <a:custGeom>
              <a:avLst/>
              <a:gdLst/>
              <a:ahLst/>
              <a:cxnLst/>
              <a:rect l="l" t="t" r="r" b="b"/>
              <a:pathLst>
                <a:path w="5168" h="6324" extrusionOk="0">
                  <a:moveTo>
                    <a:pt x="5168" y="1"/>
                  </a:moveTo>
                  <a:lnTo>
                    <a:pt x="5168" y="1"/>
                  </a:lnTo>
                  <a:cubicBezTo>
                    <a:pt x="4864" y="244"/>
                    <a:pt x="4560" y="548"/>
                    <a:pt x="4286" y="852"/>
                  </a:cubicBezTo>
                  <a:cubicBezTo>
                    <a:pt x="3800" y="1369"/>
                    <a:pt x="3101" y="2129"/>
                    <a:pt x="2402" y="3010"/>
                  </a:cubicBezTo>
                  <a:cubicBezTo>
                    <a:pt x="1702" y="3892"/>
                    <a:pt x="1064" y="4712"/>
                    <a:pt x="639" y="5320"/>
                  </a:cubicBezTo>
                  <a:cubicBezTo>
                    <a:pt x="395" y="5624"/>
                    <a:pt x="183" y="5959"/>
                    <a:pt x="0" y="6323"/>
                  </a:cubicBezTo>
                  <a:cubicBezTo>
                    <a:pt x="274" y="6019"/>
                    <a:pt x="517" y="5715"/>
                    <a:pt x="760" y="5411"/>
                  </a:cubicBezTo>
                  <a:cubicBezTo>
                    <a:pt x="1216" y="4834"/>
                    <a:pt x="1824" y="4013"/>
                    <a:pt x="2554" y="3132"/>
                  </a:cubicBezTo>
                  <a:cubicBezTo>
                    <a:pt x="3253" y="2281"/>
                    <a:pt x="3921" y="1490"/>
                    <a:pt x="4408" y="943"/>
                  </a:cubicBezTo>
                  <a:cubicBezTo>
                    <a:pt x="4681" y="639"/>
                    <a:pt x="4924" y="335"/>
                    <a:pt x="5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54;p43"/>
            <p:cNvSpPr/>
            <p:nvPr/>
          </p:nvSpPr>
          <p:spPr>
            <a:xfrm>
              <a:off x="1853650" y="2846825"/>
              <a:ext cx="65375" cy="209775"/>
            </a:xfrm>
            <a:custGeom>
              <a:avLst/>
              <a:gdLst/>
              <a:ahLst/>
              <a:cxnLst/>
              <a:rect l="l" t="t" r="r" b="b"/>
              <a:pathLst>
                <a:path w="2615" h="8391" extrusionOk="0">
                  <a:moveTo>
                    <a:pt x="0" y="1"/>
                  </a:moveTo>
                  <a:cubicBezTo>
                    <a:pt x="0" y="123"/>
                    <a:pt x="0" y="244"/>
                    <a:pt x="0" y="366"/>
                  </a:cubicBezTo>
                  <a:cubicBezTo>
                    <a:pt x="61" y="700"/>
                    <a:pt x="183" y="1034"/>
                    <a:pt x="335" y="1338"/>
                  </a:cubicBezTo>
                  <a:cubicBezTo>
                    <a:pt x="608" y="1794"/>
                    <a:pt x="882" y="2220"/>
                    <a:pt x="1186" y="2615"/>
                  </a:cubicBezTo>
                  <a:cubicBezTo>
                    <a:pt x="1581" y="3101"/>
                    <a:pt x="1885" y="3618"/>
                    <a:pt x="2158" y="4165"/>
                  </a:cubicBezTo>
                  <a:cubicBezTo>
                    <a:pt x="2280" y="4439"/>
                    <a:pt x="2371" y="4743"/>
                    <a:pt x="2402" y="5077"/>
                  </a:cubicBezTo>
                  <a:cubicBezTo>
                    <a:pt x="2402" y="5351"/>
                    <a:pt x="2371" y="5624"/>
                    <a:pt x="2310" y="5928"/>
                  </a:cubicBezTo>
                  <a:cubicBezTo>
                    <a:pt x="2158" y="6384"/>
                    <a:pt x="1946" y="6840"/>
                    <a:pt x="1672" y="7266"/>
                  </a:cubicBezTo>
                  <a:cubicBezTo>
                    <a:pt x="1186" y="7965"/>
                    <a:pt x="821" y="8360"/>
                    <a:pt x="851" y="8390"/>
                  </a:cubicBezTo>
                  <a:cubicBezTo>
                    <a:pt x="973" y="8329"/>
                    <a:pt x="1064" y="8238"/>
                    <a:pt x="1125" y="8147"/>
                  </a:cubicBezTo>
                  <a:cubicBezTo>
                    <a:pt x="1368" y="7873"/>
                    <a:pt x="1581" y="7630"/>
                    <a:pt x="1794" y="7357"/>
                  </a:cubicBezTo>
                  <a:cubicBezTo>
                    <a:pt x="2098" y="6931"/>
                    <a:pt x="2341" y="6475"/>
                    <a:pt x="2493" y="5989"/>
                  </a:cubicBezTo>
                  <a:cubicBezTo>
                    <a:pt x="2584" y="5685"/>
                    <a:pt x="2614" y="5381"/>
                    <a:pt x="2584" y="5077"/>
                  </a:cubicBezTo>
                  <a:cubicBezTo>
                    <a:pt x="2554" y="4743"/>
                    <a:pt x="2493" y="4408"/>
                    <a:pt x="2341" y="4104"/>
                  </a:cubicBezTo>
                  <a:cubicBezTo>
                    <a:pt x="2067" y="3527"/>
                    <a:pt x="1733" y="3010"/>
                    <a:pt x="1338" y="2524"/>
                  </a:cubicBezTo>
                  <a:cubicBezTo>
                    <a:pt x="1034" y="2129"/>
                    <a:pt x="730" y="1734"/>
                    <a:pt x="487" y="1308"/>
                  </a:cubicBezTo>
                  <a:cubicBezTo>
                    <a:pt x="304" y="1004"/>
                    <a:pt x="183" y="700"/>
                    <a:pt x="91" y="366"/>
                  </a:cubicBezTo>
                  <a:cubicBezTo>
                    <a:pt x="91" y="244"/>
                    <a:pt x="61" y="123"/>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55;p43"/>
            <p:cNvSpPr/>
            <p:nvPr/>
          </p:nvSpPr>
          <p:spPr>
            <a:xfrm>
              <a:off x="1639350" y="2688625"/>
              <a:ext cx="166450" cy="141150"/>
            </a:xfrm>
            <a:custGeom>
              <a:avLst/>
              <a:gdLst/>
              <a:ahLst/>
              <a:cxnLst/>
              <a:rect l="l" t="t" r="r" b="b"/>
              <a:pathLst>
                <a:path w="6658" h="5646" extrusionOk="0">
                  <a:moveTo>
                    <a:pt x="6656" y="1"/>
                  </a:moveTo>
                  <a:cubicBezTo>
                    <a:pt x="6649" y="1"/>
                    <a:pt x="6623" y="80"/>
                    <a:pt x="6597" y="159"/>
                  </a:cubicBezTo>
                  <a:cubicBezTo>
                    <a:pt x="6597" y="250"/>
                    <a:pt x="6566" y="402"/>
                    <a:pt x="6536" y="584"/>
                  </a:cubicBezTo>
                  <a:cubicBezTo>
                    <a:pt x="6475" y="949"/>
                    <a:pt x="6475" y="1466"/>
                    <a:pt x="6445" y="2134"/>
                  </a:cubicBezTo>
                  <a:cubicBezTo>
                    <a:pt x="6445" y="2864"/>
                    <a:pt x="6262" y="3624"/>
                    <a:pt x="5928" y="4292"/>
                  </a:cubicBezTo>
                  <a:cubicBezTo>
                    <a:pt x="5715" y="4688"/>
                    <a:pt x="5411" y="4992"/>
                    <a:pt x="5016" y="5204"/>
                  </a:cubicBezTo>
                  <a:cubicBezTo>
                    <a:pt x="4670" y="5391"/>
                    <a:pt x="4255" y="5484"/>
                    <a:pt x="3851" y="5484"/>
                  </a:cubicBezTo>
                  <a:cubicBezTo>
                    <a:pt x="3793" y="5484"/>
                    <a:pt x="3736" y="5482"/>
                    <a:pt x="3679" y="5478"/>
                  </a:cubicBezTo>
                  <a:cubicBezTo>
                    <a:pt x="2767" y="5356"/>
                    <a:pt x="1916" y="4870"/>
                    <a:pt x="1399" y="4110"/>
                  </a:cubicBezTo>
                  <a:cubicBezTo>
                    <a:pt x="943" y="3502"/>
                    <a:pt x="639" y="2803"/>
                    <a:pt x="457" y="2074"/>
                  </a:cubicBezTo>
                  <a:cubicBezTo>
                    <a:pt x="274" y="1435"/>
                    <a:pt x="183" y="919"/>
                    <a:pt x="122" y="554"/>
                  </a:cubicBezTo>
                  <a:cubicBezTo>
                    <a:pt x="122" y="371"/>
                    <a:pt x="61" y="189"/>
                    <a:pt x="31" y="7"/>
                  </a:cubicBezTo>
                  <a:lnTo>
                    <a:pt x="31" y="7"/>
                  </a:lnTo>
                  <a:cubicBezTo>
                    <a:pt x="1" y="189"/>
                    <a:pt x="31" y="371"/>
                    <a:pt x="61" y="584"/>
                  </a:cubicBezTo>
                  <a:cubicBezTo>
                    <a:pt x="122" y="1071"/>
                    <a:pt x="183" y="1587"/>
                    <a:pt x="305" y="2104"/>
                  </a:cubicBezTo>
                  <a:cubicBezTo>
                    <a:pt x="487" y="2833"/>
                    <a:pt x="791" y="3563"/>
                    <a:pt x="1247" y="4201"/>
                  </a:cubicBezTo>
                  <a:cubicBezTo>
                    <a:pt x="1520" y="4566"/>
                    <a:pt x="1855" y="4900"/>
                    <a:pt x="2250" y="5144"/>
                  </a:cubicBezTo>
                  <a:cubicBezTo>
                    <a:pt x="2676" y="5417"/>
                    <a:pt x="3162" y="5599"/>
                    <a:pt x="3648" y="5630"/>
                  </a:cubicBezTo>
                  <a:cubicBezTo>
                    <a:pt x="3738" y="5640"/>
                    <a:pt x="3827" y="5646"/>
                    <a:pt x="3916" y="5646"/>
                  </a:cubicBezTo>
                  <a:cubicBezTo>
                    <a:pt x="4333" y="5646"/>
                    <a:pt x="4731" y="5532"/>
                    <a:pt x="5107" y="5356"/>
                  </a:cubicBezTo>
                  <a:cubicBezTo>
                    <a:pt x="5533" y="5113"/>
                    <a:pt x="5867" y="4779"/>
                    <a:pt x="6080" y="4353"/>
                  </a:cubicBezTo>
                  <a:cubicBezTo>
                    <a:pt x="6414" y="3654"/>
                    <a:pt x="6597" y="2864"/>
                    <a:pt x="6566" y="2104"/>
                  </a:cubicBezTo>
                  <a:cubicBezTo>
                    <a:pt x="6597" y="1435"/>
                    <a:pt x="6566" y="919"/>
                    <a:pt x="6597" y="554"/>
                  </a:cubicBezTo>
                  <a:cubicBezTo>
                    <a:pt x="6657" y="189"/>
                    <a:pt x="6657" y="7"/>
                    <a:pt x="6657" y="7"/>
                  </a:cubicBezTo>
                  <a:cubicBezTo>
                    <a:pt x="6657" y="3"/>
                    <a:pt x="6657" y="1"/>
                    <a:pt x="66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56;p43"/>
            <p:cNvSpPr/>
            <p:nvPr/>
          </p:nvSpPr>
          <p:spPr>
            <a:xfrm>
              <a:off x="952400" y="3006350"/>
              <a:ext cx="1268300" cy="658150"/>
            </a:xfrm>
            <a:custGeom>
              <a:avLst/>
              <a:gdLst/>
              <a:ahLst/>
              <a:cxnLst/>
              <a:rect l="l" t="t" r="r" b="b"/>
              <a:pathLst>
                <a:path w="50732" h="26326" extrusionOk="0">
                  <a:moveTo>
                    <a:pt x="3106" y="0"/>
                  </a:moveTo>
                  <a:cubicBezTo>
                    <a:pt x="1882" y="0"/>
                    <a:pt x="881" y="924"/>
                    <a:pt x="822" y="2161"/>
                  </a:cubicBezTo>
                  <a:lnTo>
                    <a:pt x="62" y="17754"/>
                  </a:lnTo>
                  <a:cubicBezTo>
                    <a:pt x="1" y="19031"/>
                    <a:pt x="1004" y="20095"/>
                    <a:pt x="2250" y="20155"/>
                  </a:cubicBezTo>
                  <a:lnTo>
                    <a:pt x="41339" y="22009"/>
                  </a:lnTo>
                  <a:lnTo>
                    <a:pt x="45382" y="26326"/>
                  </a:lnTo>
                  <a:lnTo>
                    <a:pt x="45686" y="22222"/>
                  </a:lnTo>
                  <a:lnTo>
                    <a:pt x="47540" y="22313"/>
                  </a:lnTo>
                  <a:cubicBezTo>
                    <a:pt x="47578" y="22315"/>
                    <a:pt x="47616" y="22316"/>
                    <a:pt x="47653" y="22316"/>
                  </a:cubicBezTo>
                  <a:cubicBezTo>
                    <a:pt x="48879" y="22316"/>
                    <a:pt x="49882" y="21364"/>
                    <a:pt x="49941" y="20125"/>
                  </a:cubicBezTo>
                  <a:lnTo>
                    <a:pt x="50671" y="4532"/>
                  </a:lnTo>
                  <a:cubicBezTo>
                    <a:pt x="50731" y="3255"/>
                    <a:pt x="49759" y="2192"/>
                    <a:pt x="48513" y="2131"/>
                  </a:cubicBezTo>
                  <a:lnTo>
                    <a:pt x="3223" y="3"/>
                  </a:lnTo>
                  <a:cubicBezTo>
                    <a:pt x="3184" y="1"/>
                    <a:pt x="3145" y="0"/>
                    <a:pt x="310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57;p43"/>
            <p:cNvSpPr/>
            <p:nvPr/>
          </p:nvSpPr>
          <p:spPr>
            <a:xfrm>
              <a:off x="1475975" y="3194875"/>
              <a:ext cx="601850" cy="63075"/>
            </a:xfrm>
            <a:custGeom>
              <a:avLst/>
              <a:gdLst/>
              <a:ahLst/>
              <a:cxnLst/>
              <a:rect l="l" t="t" r="r" b="b"/>
              <a:pathLst>
                <a:path w="24074" h="2523" extrusionOk="0">
                  <a:moveTo>
                    <a:pt x="61" y="0"/>
                  </a:moveTo>
                  <a:lnTo>
                    <a:pt x="1" y="1338"/>
                  </a:lnTo>
                  <a:lnTo>
                    <a:pt x="24013" y="2523"/>
                  </a:lnTo>
                  <a:lnTo>
                    <a:pt x="24074" y="1216"/>
                  </a:lnTo>
                  <a:lnTo>
                    <a:pt x="6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58;p43"/>
            <p:cNvSpPr/>
            <p:nvPr/>
          </p:nvSpPr>
          <p:spPr>
            <a:xfrm>
              <a:off x="1476725" y="3273900"/>
              <a:ext cx="601875" cy="61575"/>
            </a:xfrm>
            <a:custGeom>
              <a:avLst/>
              <a:gdLst/>
              <a:ahLst/>
              <a:cxnLst/>
              <a:rect l="l" t="t" r="r" b="b"/>
              <a:pathLst>
                <a:path w="24075" h="2463" extrusionOk="0">
                  <a:moveTo>
                    <a:pt x="62" y="0"/>
                  </a:moveTo>
                  <a:lnTo>
                    <a:pt x="1" y="1338"/>
                  </a:lnTo>
                  <a:lnTo>
                    <a:pt x="23983" y="2462"/>
                  </a:lnTo>
                  <a:lnTo>
                    <a:pt x="24074" y="1155"/>
                  </a:lnTo>
                  <a:lnTo>
                    <a:pt x="6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59;p43"/>
            <p:cNvSpPr/>
            <p:nvPr/>
          </p:nvSpPr>
          <p:spPr>
            <a:xfrm>
              <a:off x="1472950" y="3356725"/>
              <a:ext cx="298650" cy="47125"/>
            </a:xfrm>
            <a:custGeom>
              <a:avLst/>
              <a:gdLst/>
              <a:ahLst/>
              <a:cxnLst/>
              <a:rect l="l" t="t" r="r" b="b"/>
              <a:pathLst>
                <a:path w="11946" h="1885" extrusionOk="0">
                  <a:moveTo>
                    <a:pt x="61" y="0"/>
                  </a:moveTo>
                  <a:lnTo>
                    <a:pt x="0" y="1338"/>
                  </a:lnTo>
                  <a:lnTo>
                    <a:pt x="11885" y="1885"/>
                  </a:lnTo>
                  <a:lnTo>
                    <a:pt x="11946" y="578"/>
                  </a:lnTo>
                  <a:lnTo>
                    <a:pt x="6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60;p43"/>
            <p:cNvSpPr/>
            <p:nvPr/>
          </p:nvSpPr>
          <p:spPr>
            <a:xfrm>
              <a:off x="989650" y="3069125"/>
              <a:ext cx="436950" cy="395900"/>
            </a:xfrm>
            <a:custGeom>
              <a:avLst/>
              <a:gdLst/>
              <a:ahLst/>
              <a:cxnLst/>
              <a:rect l="l" t="t" r="r" b="b"/>
              <a:pathLst>
                <a:path w="17478" h="15836" extrusionOk="0">
                  <a:moveTo>
                    <a:pt x="8720" y="0"/>
                  </a:moveTo>
                  <a:cubicBezTo>
                    <a:pt x="8099" y="0"/>
                    <a:pt x="7469" y="74"/>
                    <a:pt x="6839" y="228"/>
                  </a:cubicBezTo>
                  <a:cubicBezTo>
                    <a:pt x="2584" y="1291"/>
                    <a:pt x="0" y="5577"/>
                    <a:pt x="1064" y="9833"/>
                  </a:cubicBezTo>
                  <a:cubicBezTo>
                    <a:pt x="1944" y="13428"/>
                    <a:pt x="5179" y="15835"/>
                    <a:pt x="8747" y="15835"/>
                  </a:cubicBezTo>
                  <a:cubicBezTo>
                    <a:pt x="9371" y="15835"/>
                    <a:pt x="10005" y="15762"/>
                    <a:pt x="10639" y="15608"/>
                  </a:cubicBezTo>
                  <a:cubicBezTo>
                    <a:pt x="14864" y="14544"/>
                    <a:pt x="17478" y="10258"/>
                    <a:pt x="16414" y="6003"/>
                  </a:cubicBezTo>
                  <a:cubicBezTo>
                    <a:pt x="15509" y="2407"/>
                    <a:pt x="12269" y="0"/>
                    <a:pt x="872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61;p43"/>
            <p:cNvSpPr/>
            <p:nvPr/>
          </p:nvSpPr>
          <p:spPr>
            <a:xfrm>
              <a:off x="1081600" y="3196825"/>
              <a:ext cx="224950" cy="268575"/>
            </a:xfrm>
            <a:custGeom>
              <a:avLst/>
              <a:gdLst/>
              <a:ahLst/>
              <a:cxnLst/>
              <a:rect l="l" t="t" r="r" b="b"/>
              <a:pathLst>
                <a:path w="8998" h="10743" extrusionOk="0">
                  <a:moveTo>
                    <a:pt x="5194" y="2624"/>
                  </a:moveTo>
                  <a:cubicBezTo>
                    <a:pt x="5364" y="2624"/>
                    <a:pt x="5530" y="2686"/>
                    <a:pt x="5654" y="2810"/>
                  </a:cubicBezTo>
                  <a:cubicBezTo>
                    <a:pt x="5715" y="2901"/>
                    <a:pt x="5745" y="2962"/>
                    <a:pt x="5715" y="2962"/>
                  </a:cubicBezTo>
                  <a:cubicBezTo>
                    <a:pt x="5715" y="2964"/>
                    <a:pt x="5713" y="2966"/>
                    <a:pt x="5710" y="2966"/>
                  </a:cubicBezTo>
                  <a:cubicBezTo>
                    <a:pt x="5676" y="2966"/>
                    <a:pt x="5477" y="2837"/>
                    <a:pt x="5228" y="2810"/>
                  </a:cubicBezTo>
                  <a:cubicBezTo>
                    <a:pt x="5197" y="2806"/>
                    <a:pt x="5167" y="2805"/>
                    <a:pt x="5137" y="2805"/>
                  </a:cubicBezTo>
                  <a:cubicBezTo>
                    <a:pt x="4961" y="2805"/>
                    <a:pt x="4820" y="2857"/>
                    <a:pt x="4752" y="2857"/>
                  </a:cubicBezTo>
                  <a:cubicBezTo>
                    <a:pt x="4732" y="2857"/>
                    <a:pt x="4718" y="2853"/>
                    <a:pt x="4712" y="2840"/>
                  </a:cubicBezTo>
                  <a:cubicBezTo>
                    <a:pt x="4712" y="2840"/>
                    <a:pt x="4742" y="2779"/>
                    <a:pt x="4833" y="2719"/>
                  </a:cubicBezTo>
                  <a:cubicBezTo>
                    <a:pt x="4947" y="2655"/>
                    <a:pt x="5072" y="2624"/>
                    <a:pt x="5194" y="2624"/>
                  </a:cubicBezTo>
                  <a:close/>
                  <a:moveTo>
                    <a:pt x="8194" y="2715"/>
                  </a:moveTo>
                  <a:cubicBezTo>
                    <a:pt x="8359" y="2715"/>
                    <a:pt x="8521" y="2777"/>
                    <a:pt x="8663" y="2901"/>
                  </a:cubicBezTo>
                  <a:cubicBezTo>
                    <a:pt x="8724" y="2992"/>
                    <a:pt x="8754" y="3053"/>
                    <a:pt x="8724" y="3053"/>
                  </a:cubicBezTo>
                  <a:cubicBezTo>
                    <a:pt x="8724" y="3056"/>
                    <a:pt x="8722" y="3057"/>
                    <a:pt x="8719" y="3057"/>
                  </a:cubicBezTo>
                  <a:cubicBezTo>
                    <a:pt x="8685" y="3057"/>
                    <a:pt x="8486" y="2929"/>
                    <a:pt x="8237" y="2901"/>
                  </a:cubicBezTo>
                  <a:cubicBezTo>
                    <a:pt x="8190" y="2890"/>
                    <a:pt x="8145" y="2886"/>
                    <a:pt x="8102" y="2886"/>
                  </a:cubicBezTo>
                  <a:cubicBezTo>
                    <a:pt x="7939" y="2886"/>
                    <a:pt x="7811" y="2946"/>
                    <a:pt x="7752" y="2946"/>
                  </a:cubicBezTo>
                  <a:cubicBezTo>
                    <a:pt x="7737" y="2946"/>
                    <a:pt x="7726" y="2942"/>
                    <a:pt x="7721" y="2931"/>
                  </a:cubicBezTo>
                  <a:cubicBezTo>
                    <a:pt x="7690" y="2901"/>
                    <a:pt x="7751" y="2871"/>
                    <a:pt x="7842" y="2810"/>
                  </a:cubicBezTo>
                  <a:cubicBezTo>
                    <a:pt x="7956" y="2746"/>
                    <a:pt x="8076" y="2715"/>
                    <a:pt x="8194" y="2715"/>
                  </a:cubicBezTo>
                  <a:close/>
                  <a:moveTo>
                    <a:pt x="5344" y="2897"/>
                  </a:moveTo>
                  <a:cubicBezTo>
                    <a:pt x="5415" y="2897"/>
                    <a:pt x="5492" y="2919"/>
                    <a:pt x="5563" y="2962"/>
                  </a:cubicBezTo>
                  <a:cubicBezTo>
                    <a:pt x="5684" y="3053"/>
                    <a:pt x="5684" y="3235"/>
                    <a:pt x="5593" y="3357"/>
                  </a:cubicBezTo>
                  <a:cubicBezTo>
                    <a:pt x="5533" y="3460"/>
                    <a:pt x="5446" y="3503"/>
                    <a:pt x="5359" y="3503"/>
                  </a:cubicBezTo>
                  <a:cubicBezTo>
                    <a:pt x="5139" y="3503"/>
                    <a:pt x="4919" y="3232"/>
                    <a:pt x="5137" y="2992"/>
                  </a:cubicBezTo>
                  <a:cubicBezTo>
                    <a:pt x="5186" y="2927"/>
                    <a:pt x="5261" y="2897"/>
                    <a:pt x="5344" y="2897"/>
                  </a:cubicBezTo>
                  <a:close/>
                  <a:moveTo>
                    <a:pt x="8420" y="2975"/>
                  </a:moveTo>
                  <a:cubicBezTo>
                    <a:pt x="8501" y="2975"/>
                    <a:pt x="8581" y="3015"/>
                    <a:pt x="8633" y="3083"/>
                  </a:cubicBezTo>
                  <a:cubicBezTo>
                    <a:pt x="8754" y="3205"/>
                    <a:pt x="8724" y="3387"/>
                    <a:pt x="8602" y="3478"/>
                  </a:cubicBezTo>
                  <a:cubicBezTo>
                    <a:pt x="8546" y="3535"/>
                    <a:pt x="8476" y="3559"/>
                    <a:pt x="8409" y="3559"/>
                  </a:cubicBezTo>
                  <a:cubicBezTo>
                    <a:pt x="8331" y="3559"/>
                    <a:pt x="8256" y="3527"/>
                    <a:pt x="8207" y="3478"/>
                  </a:cubicBezTo>
                  <a:cubicBezTo>
                    <a:pt x="8085" y="3357"/>
                    <a:pt x="8116" y="3144"/>
                    <a:pt x="8237" y="3053"/>
                  </a:cubicBezTo>
                  <a:cubicBezTo>
                    <a:pt x="8291" y="3000"/>
                    <a:pt x="8356" y="2975"/>
                    <a:pt x="8420" y="2975"/>
                  </a:cubicBezTo>
                  <a:close/>
                  <a:moveTo>
                    <a:pt x="851" y="2871"/>
                  </a:moveTo>
                  <a:cubicBezTo>
                    <a:pt x="912" y="2871"/>
                    <a:pt x="973" y="2871"/>
                    <a:pt x="1034" y="2901"/>
                  </a:cubicBezTo>
                  <a:cubicBezTo>
                    <a:pt x="1064" y="2931"/>
                    <a:pt x="1064" y="2962"/>
                    <a:pt x="1094" y="3022"/>
                  </a:cubicBezTo>
                  <a:lnTo>
                    <a:pt x="1094" y="3114"/>
                  </a:lnTo>
                  <a:cubicBezTo>
                    <a:pt x="1094" y="3114"/>
                    <a:pt x="1094" y="3083"/>
                    <a:pt x="1064" y="3022"/>
                  </a:cubicBezTo>
                  <a:cubicBezTo>
                    <a:pt x="1042" y="2978"/>
                    <a:pt x="1003" y="2950"/>
                    <a:pt x="948" y="2950"/>
                  </a:cubicBezTo>
                  <a:cubicBezTo>
                    <a:pt x="928" y="2950"/>
                    <a:pt x="906" y="2954"/>
                    <a:pt x="882" y="2962"/>
                  </a:cubicBezTo>
                  <a:cubicBezTo>
                    <a:pt x="791" y="2992"/>
                    <a:pt x="699" y="3083"/>
                    <a:pt x="669" y="3174"/>
                  </a:cubicBezTo>
                  <a:cubicBezTo>
                    <a:pt x="608" y="3326"/>
                    <a:pt x="578" y="3478"/>
                    <a:pt x="608" y="3630"/>
                  </a:cubicBezTo>
                  <a:cubicBezTo>
                    <a:pt x="608" y="3904"/>
                    <a:pt x="760" y="4147"/>
                    <a:pt x="973" y="4269"/>
                  </a:cubicBezTo>
                  <a:cubicBezTo>
                    <a:pt x="1018" y="4284"/>
                    <a:pt x="1056" y="4292"/>
                    <a:pt x="1094" y="4292"/>
                  </a:cubicBezTo>
                  <a:cubicBezTo>
                    <a:pt x="1132" y="4292"/>
                    <a:pt x="1170" y="4284"/>
                    <a:pt x="1216" y="4269"/>
                  </a:cubicBezTo>
                  <a:cubicBezTo>
                    <a:pt x="1246" y="4238"/>
                    <a:pt x="1277" y="4208"/>
                    <a:pt x="1277" y="4208"/>
                  </a:cubicBezTo>
                  <a:cubicBezTo>
                    <a:pt x="1307" y="4208"/>
                    <a:pt x="1246" y="4238"/>
                    <a:pt x="1186" y="4299"/>
                  </a:cubicBezTo>
                  <a:cubicBezTo>
                    <a:pt x="1125" y="4360"/>
                    <a:pt x="1003" y="4360"/>
                    <a:pt x="912" y="4360"/>
                  </a:cubicBezTo>
                  <a:cubicBezTo>
                    <a:pt x="639" y="4238"/>
                    <a:pt x="456" y="3934"/>
                    <a:pt x="456" y="3630"/>
                  </a:cubicBezTo>
                  <a:cubicBezTo>
                    <a:pt x="456" y="3448"/>
                    <a:pt x="487" y="3296"/>
                    <a:pt x="547" y="3144"/>
                  </a:cubicBezTo>
                  <a:cubicBezTo>
                    <a:pt x="608" y="3022"/>
                    <a:pt x="699" y="2901"/>
                    <a:pt x="851" y="2871"/>
                  </a:cubicBezTo>
                  <a:close/>
                  <a:moveTo>
                    <a:pt x="6687" y="2962"/>
                  </a:moveTo>
                  <a:lnTo>
                    <a:pt x="6687" y="2962"/>
                  </a:lnTo>
                  <a:cubicBezTo>
                    <a:pt x="6870" y="3418"/>
                    <a:pt x="7052" y="3934"/>
                    <a:pt x="7143" y="4451"/>
                  </a:cubicBezTo>
                  <a:cubicBezTo>
                    <a:pt x="7204" y="4633"/>
                    <a:pt x="7234" y="4816"/>
                    <a:pt x="7295" y="5029"/>
                  </a:cubicBezTo>
                  <a:cubicBezTo>
                    <a:pt x="7326" y="5120"/>
                    <a:pt x="7326" y="5211"/>
                    <a:pt x="7295" y="5333"/>
                  </a:cubicBezTo>
                  <a:cubicBezTo>
                    <a:pt x="7265" y="5363"/>
                    <a:pt x="7204" y="5424"/>
                    <a:pt x="7143" y="5424"/>
                  </a:cubicBezTo>
                  <a:lnTo>
                    <a:pt x="7022" y="5424"/>
                  </a:lnTo>
                  <a:cubicBezTo>
                    <a:pt x="6870" y="5424"/>
                    <a:pt x="6718" y="5393"/>
                    <a:pt x="6566" y="5363"/>
                  </a:cubicBezTo>
                  <a:cubicBezTo>
                    <a:pt x="6718" y="5302"/>
                    <a:pt x="6870" y="5302"/>
                    <a:pt x="7022" y="5302"/>
                  </a:cubicBezTo>
                  <a:cubicBezTo>
                    <a:pt x="7113" y="5302"/>
                    <a:pt x="7174" y="5302"/>
                    <a:pt x="7174" y="5272"/>
                  </a:cubicBezTo>
                  <a:cubicBezTo>
                    <a:pt x="7174" y="5211"/>
                    <a:pt x="7174" y="5120"/>
                    <a:pt x="7143" y="5059"/>
                  </a:cubicBezTo>
                  <a:cubicBezTo>
                    <a:pt x="7082" y="4877"/>
                    <a:pt x="7052" y="4664"/>
                    <a:pt x="6991" y="4481"/>
                  </a:cubicBezTo>
                  <a:cubicBezTo>
                    <a:pt x="6839" y="3965"/>
                    <a:pt x="6718" y="3478"/>
                    <a:pt x="6687" y="2962"/>
                  </a:cubicBezTo>
                  <a:close/>
                  <a:moveTo>
                    <a:pt x="5609" y="5515"/>
                  </a:moveTo>
                  <a:cubicBezTo>
                    <a:pt x="5612" y="5515"/>
                    <a:pt x="6477" y="6066"/>
                    <a:pt x="6961" y="6092"/>
                  </a:cubicBezTo>
                  <a:cubicBezTo>
                    <a:pt x="6817" y="6277"/>
                    <a:pt x="6591" y="6378"/>
                    <a:pt x="6356" y="6378"/>
                  </a:cubicBezTo>
                  <a:cubicBezTo>
                    <a:pt x="6243" y="6378"/>
                    <a:pt x="6128" y="6355"/>
                    <a:pt x="6019" y="6305"/>
                  </a:cubicBezTo>
                  <a:cubicBezTo>
                    <a:pt x="5441" y="6032"/>
                    <a:pt x="5654" y="5545"/>
                    <a:pt x="5654" y="5545"/>
                  </a:cubicBezTo>
                  <a:cubicBezTo>
                    <a:pt x="5622" y="5524"/>
                    <a:pt x="5608" y="5515"/>
                    <a:pt x="5609" y="5515"/>
                  </a:cubicBezTo>
                  <a:close/>
                  <a:moveTo>
                    <a:pt x="3175" y="1"/>
                  </a:moveTo>
                  <a:cubicBezTo>
                    <a:pt x="2283" y="1"/>
                    <a:pt x="2310" y="1138"/>
                    <a:pt x="2310" y="1138"/>
                  </a:cubicBezTo>
                  <a:lnTo>
                    <a:pt x="2219" y="4117"/>
                  </a:lnTo>
                  <a:lnTo>
                    <a:pt x="1702" y="4117"/>
                  </a:lnTo>
                  <a:lnTo>
                    <a:pt x="1459" y="2323"/>
                  </a:lnTo>
                  <a:lnTo>
                    <a:pt x="1003" y="2323"/>
                  </a:lnTo>
                  <a:cubicBezTo>
                    <a:pt x="578" y="2384"/>
                    <a:pt x="0" y="2658"/>
                    <a:pt x="31" y="3782"/>
                  </a:cubicBezTo>
                  <a:cubicBezTo>
                    <a:pt x="54" y="4732"/>
                    <a:pt x="606" y="4958"/>
                    <a:pt x="1083" y="4958"/>
                  </a:cubicBezTo>
                  <a:cubicBezTo>
                    <a:pt x="1232" y="4958"/>
                    <a:pt x="1374" y="4936"/>
                    <a:pt x="1490" y="4907"/>
                  </a:cubicBezTo>
                  <a:lnTo>
                    <a:pt x="1490" y="4907"/>
                  </a:lnTo>
                  <a:lnTo>
                    <a:pt x="1307" y="9770"/>
                  </a:lnTo>
                  <a:cubicBezTo>
                    <a:pt x="2341" y="10348"/>
                    <a:pt x="3496" y="10682"/>
                    <a:pt x="4681" y="10743"/>
                  </a:cubicBezTo>
                  <a:cubicBezTo>
                    <a:pt x="5198" y="10743"/>
                    <a:pt x="5684" y="10713"/>
                    <a:pt x="6201" y="10652"/>
                  </a:cubicBezTo>
                  <a:cubicBezTo>
                    <a:pt x="6231" y="10196"/>
                    <a:pt x="6292" y="9649"/>
                    <a:pt x="6323" y="9284"/>
                  </a:cubicBezTo>
                  <a:cubicBezTo>
                    <a:pt x="4316" y="9254"/>
                    <a:pt x="3861" y="7734"/>
                    <a:pt x="3860" y="7734"/>
                  </a:cubicBezTo>
                  <a:lnTo>
                    <a:pt x="3860" y="7734"/>
                  </a:lnTo>
                  <a:cubicBezTo>
                    <a:pt x="4590" y="8311"/>
                    <a:pt x="5471" y="8676"/>
                    <a:pt x="6383" y="8767"/>
                  </a:cubicBezTo>
                  <a:lnTo>
                    <a:pt x="6383" y="8798"/>
                  </a:lnTo>
                  <a:cubicBezTo>
                    <a:pt x="6414" y="8798"/>
                    <a:pt x="8420" y="8676"/>
                    <a:pt x="8663" y="6700"/>
                  </a:cubicBezTo>
                  <a:cubicBezTo>
                    <a:pt x="8815" y="5241"/>
                    <a:pt x="8937" y="2445"/>
                    <a:pt x="8997" y="1016"/>
                  </a:cubicBezTo>
                  <a:lnTo>
                    <a:pt x="8997" y="1016"/>
                  </a:lnTo>
                  <a:cubicBezTo>
                    <a:pt x="8997" y="1016"/>
                    <a:pt x="8967" y="1016"/>
                    <a:pt x="8967" y="1047"/>
                  </a:cubicBezTo>
                  <a:cubicBezTo>
                    <a:pt x="8663" y="1199"/>
                    <a:pt x="8298" y="1260"/>
                    <a:pt x="7964" y="1260"/>
                  </a:cubicBezTo>
                  <a:cubicBezTo>
                    <a:pt x="7801" y="1276"/>
                    <a:pt x="7643" y="1283"/>
                    <a:pt x="7488" y="1283"/>
                  </a:cubicBezTo>
                  <a:cubicBezTo>
                    <a:pt x="5624" y="1283"/>
                    <a:pt x="4354" y="182"/>
                    <a:pt x="3344" y="13"/>
                  </a:cubicBezTo>
                  <a:cubicBezTo>
                    <a:pt x="3284" y="5"/>
                    <a:pt x="3228" y="1"/>
                    <a:pt x="317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62;p43"/>
            <p:cNvSpPr/>
            <p:nvPr/>
          </p:nvSpPr>
          <p:spPr>
            <a:xfrm>
              <a:off x="1283725" y="3271200"/>
              <a:ext cx="16750" cy="14600"/>
            </a:xfrm>
            <a:custGeom>
              <a:avLst/>
              <a:gdLst/>
              <a:ahLst/>
              <a:cxnLst/>
              <a:rect l="l" t="t" r="r" b="b"/>
              <a:pathLst>
                <a:path w="670" h="584" extrusionOk="0">
                  <a:moveTo>
                    <a:pt x="335" y="0"/>
                  </a:moveTo>
                  <a:cubicBezTo>
                    <a:pt x="271" y="0"/>
                    <a:pt x="206" y="25"/>
                    <a:pt x="152" y="78"/>
                  </a:cubicBezTo>
                  <a:cubicBezTo>
                    <a:pt x="31" y="169"/>
                    <a:pt x="0" y="382"/>
                    <a:pt x="122" y="503"/>
                  </a:cubicBezTo>
                  <a:cubicBezTo>
                    <a:pt x="171" y="552"/>
                    <a:pt x="246" y="584"/>
                    <a:pt x="324" y="584"/>
                  </a:cubicBezTo>
                  <a:cubicBezTo>
                    <a:pt x="391" y="584"/>
                    <a:pt x="461" y="560"/>
                    <a:pt x="517" y="503"/>
                  </a:cubicBezTo>
                  <a:cubicBezTo>
                    <a:pt x="639" y="412"/>
                    <a:pt x="669" y="230"/>
                    <a:pt x="548" y="108"/>
                  </a:cubicBezTo>
                  <a:cubicBezTo>
                    <a:pt x="496" y="40"/>
                    <a:pt x="416" y="0"/>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863;p43"/>
            <p:cNvSpPr/>
            <p:nvPr/>
          </p:nvSpPr>
          <p:spPr>
            <a:xfrm>
              <a:off x="1274600" y="3264675"/>
              <a:ext cx="26625" cy="8575"/>
            </a:xfrm>
            <a:custGeom>
              <a:avLst/>
              <a:gdLst/>
              <a:ahLst/>
              <a:cxnLst/>
              <a:rect l="l" t="t" r="r" b="b"/>
              <a:pathLst>
                <a:path w="1065" h="343" extrusionOk="0">
                  <a:moveTo>
                    <a:pt x="474" y="1"/>
                  </a:moveTo>
                  <a:cubicBezTo>
                    <a:pt x="356" y="1"/>
                    <a:pt x="236" y="32"/>
                    <a:pt x="122" y="96"/>
                  </a:cubicBezTo>
                  <a:cubicBezTo>
                    <a:pt x="31" y="157"/>
                    <a:pt x="1" y="217"/>
                    <a:pt x="1" y="217"/>
                  </a:cubicBezTo>
                  <a:cubicBezTo>
                    <a:pt x="4" y="221"/>
                    <a:pt x="10" y="222"/>
                    <a:pt x="18" y="222"/>
                  </a:cubicBezTo>
                  <a:cubicBezTo>
                    <a:pt x="66" y="222"/>
                    <a:pt x="192" y="170"/>
                    <a:pt x="358" y="170"/>
                  </a:cubicBezTo>
                  <a:cubicBezTo>
                    <a:pt x="408" y="170"/>
                    <a:pt x="461" y="174"/>
                    <a:pt x="517" y="187"/>
                  </a:cubicBezTo>
                  <a:cubicBezTo>
                    <a:pt x="766" y="215"/>
                    <a:pt x="940" y="343"/>
                    <a:pt x="992" y="343"/>
                  </a:cubicBezTo>
                  <a:cubicBezTo>
                    <a:pt x="997" y="343"/>
                    <a:pt x="1001" y="342"/>
                    <a:pt x="1004" y="339"/>
                  </a:cubicBezTo>
                  <a:cubicBezTo>
                    <a:pt x="1065" y="308"/>
                    <a:pt x="1004" y="278"/>
                    <a:pt x="943" y="187"/>
                  </a:cubicBezTo>
                  <a:cubicBezTo>
                    <a:pt x="801" y="63"/>
                    <a:pt x="639" y="1"/>
                    <a:pt x="4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864;p43"/>
            <p:cNvSpPr/>
            <p:nvPr/>
          </p:nvSpPr>
          <p:spPr>
            <a:xfrm>
              <a:off x="1206400" y="3269225"/>
              <a:ext cx="18850" cy="14625"/>
            </a:xfrm>
            <a:custGeom>
              <a:avLst/>
              <a:gdLst/>
              <a:ahLst/>
              <a:cxnLst/>
              <a:rect l="l" t="t" r="r" b="b"/>
              <a:pathLst>
                <a:path w="754" h="585" extrusionOk="0">
                  <a:moveTo>
                    <a:pt x="352" y="1"/>
                  </a:moveTo>
                  <a:cubicBezTo>
                    <a:pt x="269" y="1"/>
                    <a:pt x="194" y="31"/>
                    <a:pt x="145" y="96"/>
                  </a:cubicBezTo>
                  <a:cubicBezTo>
                    <a:pt x="0" y="299"/>
                    <a:pt x="132" y="585"/>
                    <a:pt x="381" y="585"/>
                  </a:cubicBezTo>
                  <a:cubicBezTo>
                    <a:pt x="393" y="585"/>
                    <a:pt x="406" y="584"/>
                    <a:pt x="419" y="582"/>
                  </a:cubicBezTo>
                  <a:cubicBezTo>
                    <a:pt x="662" y="552"/>
                    <a:pt x="753" y="218"/>
                    <a:pt x="571" y="66"/>
                  </a:cubicBezTo>
                  <a:cubicBezTo>
                    <a:pt x="500" y="23"/>
                    <a:pt x="423" y="1"/>
                    <a:pt x="3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865;p43"/>
            <p:cNvSpPr/>
            <p:nvPr/>
          </p:nvSpPr>
          <p:spPr>
            <a:xfrm>
              <a:off x="1199375" y="3262400"/>
              <a:ext cx="25100" cy="8800"/>
            </a:xfrm>
            <a:custGeom>
              <a:avLst/>
              <a:gdLst/>
              <a:ahLst/>
              <a:cxnLst/>
              <a:rect l="l" t="t" r="r" b="b"/>
              <a:pathLst>
                <a:path w="1004" h="352" extrusionOk="0">
                  <a:moveTo>
                    <a:pt x="483" y="1"/>
                  </a:moveTo>
                  <a:cubicBezTo>
                    <a:pt x="361" y="1"/>
                    <a:pt x="236" y="32"/>
                    <a:pt x="122" y="96"/>
                  </a:cubicBezTo>
                  <a:cubicBezTo>
                    <a:pt x="31" y="156"/>
                    <a:pt x="1" y="217"/>
                    <a:pt x="1" y="217"/>
                  </a:cubicBezTo>
                  <a:cubicBezTo>
                    <a:pt x="5" y="222"/>
                    <a:pt x="13" y="223"/>
                    <a:pt x="25" y="223"/>
                  </a:cubicBezTo>
                  <a:cubicBezTo>
                    <a:pt x="83" y="223"/>
                    <a:pt x="222" y="180"/>
                    <a:pt x="401" y="180"/>
                  </a:cubicBezTo>
                  <a:cubicBezTo>
                    <a:pt x="438" y="180"/>
                    <a:pt x="477" y="182"/>
                    <a:pt x="517" y="187"/>
                  </a:cubicBezTo>
                  <a:cubicBezTo>
                    <a:pt x="752" y="213"/>
                    <a:pt x="920" y="351"/>
                    <a:pt x="982" y="351"/>
                  </a:cubicBezTo>
                  <a:cubicBezTo>
                    <a:pt x="992" y="351"/>
                    <a:pt x="999" y="347"/>
                    <a:pt x="1004" y="339"/>
                  </a:cubicBezTo>
                  <a:cubicBezTo>
                    <a:pt x="1004" y="339"/>
                    <a:pt x="1004" y="278"/>
                    <a:pt x="943" y="187"/>
                  </a:cubicBezTo>
                  <a:cubicBezTo>
                    <a:pt x="819" y="63"/>
                    <a:pt x="653" y="1"/>
                    <a:pt x="4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866;p43"/>
            <p:cNvSpPr/>
            <p:nvPr/>
          </p:nvSpPr>
          <p:spPr>
            <a:xfrm>
              <a:off x="1245725" y="3270850"/>
              <a:ext cx="19025" cy="61575"/>
            </a:xfrm>
            <a:custGeom>
              <a:avLst/>
              <a:gdLst/>
              <a:ahLst/>
              <a:cxnLst/>
              <a:rect l="l" t="t" r="r" b="b"/>
              <a:pathLst>
                <a:path w="761" h="2463" extrusionOk="0">
                  <a:moveTo>
                    <a:pt x="122" y="1"/>
                  </a:moveTo>
                  <a:lnTo>
                    <a:pt x="122" y="1"/>
                  </a:lnTo>
                  <a:cubicBezTo>
                    <a:pt x="183" y="517"/>
                    <a:pt x="274" y="1004"/>
                    <a:pt x="426" y="1520"/>
                  </a:cubicBezTo>
                  <a:cubicBezTo>
                    <a:pt x="487" y="1703"/>
                    <a:pt x="517" y="1916"/>
                    <a:pt x="578" y="2098"/>
                  </a:cubicBezTo>
                  <a:cubicBezTo>
                    <a:pt x="609" y="2159"/>
                    <a:pt x="609" y="2250"/>
                    <a:pt x="609" y="2311"/>
                  </a:cubicBezTo>
                  <a:cubicBezTo>
                    <a:pt x="609" y="2341"/>
                    <a:pt x="548" y="2341"/>
                    <a:pt x="457" y="2341"/>
                  </a:cubicBezTo>
                  <a:cubicBezTo>
                    <a:pt x="305" y="2341"/>
                    <a:pt x="153" y="2341"/>
                    <a:pt x="1" y="2402"/>
                  </a:cubicBezTo>
                  <a:cubicBezTo>
                    <a:pt x="153" y="2432"/>
                    <a:pt x="305" y="2463"/>
                    <a:pt x="457" y="2463"/>
                  </a:cubicBezTo>
                  <a:lnTo>
                    <a:pt x="578" y="2463"/>
                  </a:lnTo>
                  <a:cubicBezTo>
                    <a:pt x="639" y="2463"/>
                    <a:pt x="700" y="2402"/>
                    <a:pt x="730" y="2372"/>
                  </a:cubicBezTo>
                  <a:cubicBezTo>
                    <a:pt x="761" y="2250"/>
                    <a:pt x="761" y="2159"/>
                    <a:pt x="730" y="2068"/>
                  </a:cubicBezTo>
                  <a:cubicBezTo>
                    <a:pt x="669" y="1855"/>
                    <a:pt x="639" y="1672"/>
                    <a:pt x="578" y="1460"/>
                  </a:cubicBezTo>
                  <a:cubicBezTo>
                    <a:pt x="487" y="973"/>
                    <a:pt x="335" y="457"/>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867;p43"/>
            <p:cNvSpPr/>
            <p:nvPr/>
          </p:nvSpPr>
          <p:spPr>
            <a:xfrm>
              <a:off x="1218375" y="3335225"/>
              <a:ext cx="37250" cy="21825"/>
            </a:xfrm>
            <a:custGeom>
              <a:avLst/>
              <a:gdLst/>
              <a:ahLst/>
              <a:cxnLst/>
              <a:rect l="l" t="t" r="r" b="b"/>
              <a:pathLst>
                <a:path w="1490" h="873" extrusionOk="0">
                  <a:moveTo>
                    <a:pt x="147" y="1"/>
                  </a:moveTo>
                  <a:cubicBezTo>
                    <a:pt x="141" y="1"/>
                    <a:pt x="152" y="13"/>
                    <a:pt x="183" y="40"/>
                  </a:cubicBezTo>
                  <a:cubicBezTo>
                    <a:pt x="183" y="40"/>
                    <a:pt x="0" y="496"/>
                    <a:pt x="578" y="800"/>
                  </a:cubicBezTo>
                  <a:cubicBezTo>
                    <a:pt x="677" y="849"/>
                    <a:pt x="786" y="873"/>
                    <a:pt x="895" y="873"/>
                  </a:cubicBezTo>
                  <a:cubicBezTo>
                    <a:pt x="1120" y="873"/>
                    <a:pt x="1346" y="771"/>
                    <a:pt x="1490" y="587"/>
                  </a:cubicBezTo>
                  <a:cubicBezTo>
                    <a:pt x="1012" y="560"/>
                    <a:pt x="187" y="1"/>
                    <a:pt x="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868;p43"/>
            <p:cNvSpPr/>
            <p:nvPr/>
          </p:nvSpPr>
          <p:spPr>
            <a:xfrm>
              <a:off x="1178850" y="3390150"/>
              <a:ext cx="62350" cy="38025"/>
            </a:xfrm>
            <a:custGeom>
              <a:avLst/>
              <a:gdLst/>
              <a:ahLst/>
              <a:cxnLst/>
              <a:rect l="l" t="t" r="r" b="b"/>
              <a:pathLst>
                <a:path w="2494" h="1521" extrusionOk="0">
                  <a:moveTo>
                    <a:pt x="1" y="1"/>
                  </a:moveTo>
                  <a:cubicBezTo>
                    <a:pt x="1" y="1"/>
                    <a:pt x="457" y="1490"/>
                    <a:pt x="2463" y="1521"/>
                  </a:cubicBezTo>
                  <a:lnTo>
                    <a:pt x="2493" y="1034"/>
                  </a:lnTo>
                  <a:lnTo>
                    <a:pt x="2493" y="1004"/>
                  </a:lnTo>
                  <a:cubicBezTo>
                    <a:pt x="1581" y="913"/>
                    <a:pt x="700" y="578"/>
                    <a:pt x="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869;p43"/>
            <p:cNvSpPr/>
            <p:nvPr/>
          </p:nvSpPr>
          <p:spPr>
            <a:xfrm>
              <a:off x="1098300" y="3107175"/>
              <a:ext cx="224750" cy="191825"/>
            </a:xfrm>
            <a:custGeom>
              <a:avLst/>
              <a:gdLst/>
              <a:ahLst/>
              <a:cxnLst/>
              <a:rect l="l" t="t" r="r" b="b"/>
              <a:pathLst>
                <a:path w="8990" h="7673" extrusionOk="0">
                  <a:moveTo>
                    <a:pt x="7750" y="0"/>
                  </a:moveTo>
                  <a:cubicBezTo>
                    <a:pt x="7630" y="0"/>
                    <a:pt x="7509" y="25"/>
                    <a:pt x="7387" y="73"/>
                  </a:cubicBezTo>
                  <a:cubicBezTo>
                    <a:pt x="6962" y="256"/>
                    <a:pt x="6597" y="590"/>
                    <a:pt x="6171" y="712"/>
                  </a:cubicBezTo>
                  <a:cubicBezTo>
                    <a:pt x="5920" y="762"/>
                    <a:pt x="5660" y="785"/>
                    <a:pt x="5401" y="785"/>
                  </a:cubicBezTo>
                  <a:cubicBezTo>
                    <a:pt x="5189" y="785"/>
                    <a:pt x="4978" y="769"/>
                    <a:pt x="4773" y="742"/>
                  </a:cubicBezTo>
                  <a:cubicBezTo>
                    <a:pt x="4256" y="742"/>
                    <a:pt x="3740" y="864"/>
                    <a:pt x="3314" y="1168"/>
                  </a:cubicBezTo>
                  <a:cubicBezTo>
                    <a:pt x="2889" y="1472"/>
                    <a:pt x="2615" y="1958"/>
                    <a:pt x="2615" y="2475"/>
                  </a:cubicBezTo>
                  <a:cubicBezTo>
                    <a:pt x="2350" y="2438"/>
                    <a:pt x="2074" y="2407"/>
                    <a:pt x="1807" y="2407"/>
                  </a:cubicBezTo>
                  <a:cubicBezTo>
                    <a:pt x="1401" y="2407"/>
                    <a:pt x="1012" y="2480"/>
                    <a:pt x="700" y="2718"/>
                  </a:cubicBezTo>
                  <a:cubicBezTo>
                    <a:pt x="274" y="3083"/>
                    <a:pt x="1" y="3599"/>
                    <a:pt x="1" y="4177"/>
                  </a:cubicBezTo>
                  <a:cubicBezTo>
                    <a:pt x="31" y="4724"/>
                    <a:pt x="123" y="5271"/>
                    <a:pt x="305" y="5788"/>
                  </a:cubicBezTo>
                  <a:cubicBezTo>
                    <a:pt x="335" y="5818"/>
                    <a:pt x="335" y="5849"/>
                    <a:pt x="335" y="5879"/>
                  </a:cubicBezTo>
                  <a:lnTo>
                    <a:pt x="791" y="5879"/>
                  </a:lnTo>
                  <a:lnTo>
                    <a:pt x="1034" y="7672"/>
                  </a:lnTo>
                  <a:lnTo>
                    <a:pt x="1551" y="7672"/>
                  </a:lnTo>
                  <a:lnTo>
                    <a:pt x="1642" y="4694"/>
                  </a:lnTo>
                  <a:cubicBezTo>
                    <a:pt x="1642" y="4694"/>
                    <a:pt x="1615" y="3586"/>
                    <a:pt x="2503" y="3586"/>
                  </a:cubicBezTo>
                  <a:cubicBezTo>
                    <a:pt x="2557" y="3586"/>
                    <a:pt x="2615" y="3591"/>
                    <a:pt x="2676" y="3599"/>
                  </a:cubicBezTo>
                  <a:cubicBezTo>
                    <a:pt x="3688" y="3740"/>
                    <a:pt x="4960" y="4869"/>
                    <a:pt x="6830" y="4869"/>
                  </a:cubicBezTo>
                  <a:cubicBezTo>
                    <a:pt x="6981" y="4869"/>
                    <a:pt x="7136" y="4861"/>
                    <a:pt x="7296" y="4846"/>
                  </a:cubicBezTo>
                  <a:cubicBezTo>
                    <a:pt x="7630" y="4846"/>
                    <a:pt x="7995" y="4754"/>
                    <a:pt x="8299" y="4602"/>
                  </a:cubicBezTo>
                  <a:cubicBezTo>
                    <a:pt x="8299" y="4602"/>
                    <a:pt x="8329" y="4572"/>
                    <a:pt x="8329" y="4572"/>
                  </a:cubicBezTo>
                  <a:cubicBezTo>
                    <a:pt x="8603" y="4390"/>
                    <a:pt x="8785" y="4086"/>
                    <a:pt x="8785" y="3751"/>
                  </a:cubicBezTo>
                  <a:cubicBezTo>
                    <a:pt x="8758" y="3421"/>
                    <a:pt x="8506" y="3166"/>
                    <a:pt x="8188" y="3143"/>
                  </a:cubicBezTo>
                  <a:lnTo>
                    <a:pt x="8188" y="3143"/>
                  </a:lnTo>
                  <a:cubicBezTo>
                    <a:pt x="8653" y="3109"/>
                    <a:pt x="8990" y="2655"/>
                    <a:pt x="8876" y="2201"/>
                  </a:cubicBezTo>
                  <a:cubicBezTo>
                    <a:pt x="8789" y="1829"/>
                    <a:pt x="8465" y="1614"/>
                    <a:pt x="8131" y="1614"/>
                  </a:cubicBezTo>
                  <a:cubicBezTo>
                    <a:pt x="8002" y="1614"/>
                    <a:pt x="7871" y="1647"/>
                    <a:pt x="7752" y="1715"/>
                  </a:cubicBezTo>
                  <a:cubicBezTo>
                    <a:pt x="7995" y="1532"/>
                    <a:pt x="8208" y="1320"/>
                    <a:pt x="8360" y="1046"/>
                  </a:cubicBezTo>
                  <a:cubicBezTo>
                    <a:pt x="8512" y="742"/>
                    <a:pt x="8481" y="408"/>
                    <a:pt x="8269" y="165"/>
                  </a:cubicBezTo>
                  <a:cubicBezTo>
                    <a:pt x="8104" y="55"/>
                    <a:pt x="7929" y="0"/>
                    <a:pt x="77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870;p43"/>
            <p:cNvSpPr/>
            <p:nvPr/>
          </p:nvSpPr>
          <p:spPr>
            <a:xfrm>
              <a:off x="1092225" y="3268250"/>
              <a:ext cx="19800" cy="37150"/>
            </a:xfrm>
            <a:custGeom>
              <a:avLst/>
              <a:gdLst/>
              <a:ahLst/>
              <a:cxnLst/>
              <a:rect l="l" t="t" r="r" b="b"/>
              <a:pathLst>
                <a:path w="792" h="1486" extrusionOk="0">
                  <a:moveTo>
                    <a:pt x="449" y="1"/>
                  </a:moveTo>
                  <a:cubicBezTo>
                    <a:pt x="432" y="1"/>
                    <a:pt x="414" y="5"/>
                    <a:pt x="396" y="14"/>
                  </a:cubicBezTo>
                  <a:cubicBezTo>
                    <a:pt x="244" y="44"/>
                    <a:pt x="122" y="135"/>
                    <a:pt x="92" y="287"/>
                  </a:cubicBezTo>
                  <a:cubicBezTo>
                    <a:pt x="31" y="439"/>
                    <a:pt x="1" y="591"/>
                    <a:pt x="1" y="773"/>
                  </a:cubicBezTo>
                  <a:cubicBezTo>
                    <a:pt x="1" y="1077"/>
                    <a:pt x="183" y="1351"/>
                    <a:pt x="457" y="1473"/>
                  </a:cubicBezTo>
                  <a:cubicBezTo>
                    <a:pt x="483" y="1481"/>
                    <a:pt x="510" y="1485"/>
                    <a:pt x="537" y="1485"/>
                  </a:cubicBezTo>
                  <a:cubicBezTo>
                    <a:pt x="601" y="1485"/>
                    <a:pt x="666" y="1464"/>
                    <a:pt x="730" y="1442"/>
                  </a:cubicBezTo>
                  <a:cubicBezTo>
                    <a:pt x="790" y="1383"/>
                    <a:pt x="791" y="1352"/>
                    <a:pt x="791" y="1351"/>
                  </a:cubicBezTo>
                  <a:lnTo>
                    <a:pt x="791" y="1351"/>
                  </a:lnTo>
                  <a:cubicBezTo>
                    <a:pt x="791" y="1352"/>
                    <a:pt x="790" y="1382"/>
                    <a:pt x="730" y="1412"/>
                  </a:cubicBezTo>
                  <a:cubicBezTo>
                    <a:pt x="700" y="1427"/>
                    <a:pt x="662" y="1435"/>
                    <a:pt x="624" y="1435"/>
                  </a:cubicBezTo>
                  <a:cubicBezTo>
                    <a:pt x="586" y="1435"/>
                    <a:pt x="548" y="1427"/>
                    <a:pt x="517" y="1412"/>
                  </a:cubicBezTo>
                  <a:cubicBezTo>
                    <a:pt x="274" y="1260"/>
                    <a:pt x="153" y="1017"/>
                    <a:pt x="153" y="743"/>
                  </a:cubicBezTo>
                  <a:cubicBezTo>
                    <a:pt x="122" y="591"/>
                    <a:pt x="153" y="469"/>
                    <a:pt x="214" y="317"/>
                  </a:cubicBezTo>
                  <a:cubicBezTo>
                    <a:pt x="244" y="226"/>
                    <a:pt x="305" y="135"/>
                    <a:pt x="426" y="74"/>
                  </a:cubicBezTo>
                  <a:cubicBezTo>
                    <a:pt x="487" y="74"/>
                    <a:pt x="578" y="105"/>
                    <a:pt x="609" y="165"/>
                  </a:cubicBezTo>
                  <a:cubicBezTo>
                    <a:pt x="639" y="226"/>
                    <a:pt x="609" y="257"/>
                    <a:pt x="639" y="257"/>
                  </a:cubicBezTo>
                  <a:cubicBezTo>
                    <a:pt x="639" y="257"/>
                    <a:pt x="669" y="226"/>
                    <a:pt x="639" y="135"/>
                  </a:cubicBezTo>
                  <a:cubicBezTo>
                    <a:pt x="609" y="105"/>
                    <a:pt x="578" y="74"/>
                    <a:pt x="548" y="44"/>
                  </a:cubicBezTo>
                  <a:cubicBezTo>
                    <a:pt x="526" y="22"/>
                    <a:pt x="490" y="1"/>
                    <a:pt x="449"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871;p43"/>
            <p:cNvSpPr/>
            <p:nvPr/>
          </p:nvSpPr>
          <p:spPr>
            <a:xfrm>
              <a:off x="1248775" y="2934225"/>
              <a:ext cx="267500" cy="626975"/>
            </a:xfrm>
            <a:custGeom>
              <a:avLst/>
              <a:gdLst/>
              <a:ahLst/>
              <a:cxnLst/>
              <a:rect l="l" t="t" r="r" b="b"/>
              <a:pathLst>
                <a:path w="10700" h="25079" extrusionOk="0">
                  <a:moveTo>
                    <a:pt x="4803" y="0"/>
                  </a:moveTo>
                  <a:lnTo>
                    <a:pt x="4043" y="943"/>
                  </a:lnTo>
                  <a:cubicBezTo>
                    <a:pt x="0" y="5988"/>
                    <a:pt x="1429" y="16080"/>
                    <a:pt x="2219" y="20122"/>
                  </a:cubicBezTo>
                  <a:lnTo>
                    <a:pt x="2645" y="22341"/>
                  </a:lnTo>
                  <a:cubicBezTo>
                    <a:pt x="2645" y="22341"/>
                    <a:pt x="2979" y="24773"/>
                    <a:pt x="3313" y="24894"/>
                  </a:cubicBezTo>
                  <a:cubicBezTo>
                    <a:pt x="3366" y="24921"/>
                    <a:pt x="3415" y="24931"/>
                    <a:pt x="3459" y="24931"/>
                  </a:cubicBezTo>
                  <a:cubicBezTo>
                    <a:pt x="3675" y="24931"/>
                    <a:pt x="3800" y="24682"/>
                    <a:pt x="3800" y="24682"/>
                  </a:cubicBezTo>
                  <a:cubicBezTo>
                    <a:pt x="3800" y="24682"/>
                    <a:pt x="4111" y="25078"/>
                    <a:pt x="4379" y="25078"/>
                  </a:cubicBezTo>
                  <a:cubicBezTo>
                    <a:pt x="4389" y="25078"/>
                    <a:pt x="4398" y="25078"/>
                    <a:pt x="4408" y="25077"/>
                  </a:cubicBezTo>
                  <a:cubicBezTo>
                    <a:pt x="4772" y="25016"/>
                    <a:pt x="4924" y="24378"/>
                    <a:pt x="4924" y="24378"/>
                  </a:cubicBezTo>
                  <a:cubicBezTo>
                    <a:pt x="4924" y="24378"/>
                    <a:pt x="5259" y="24894"/>
                    <a:pt x="5563" y="24894"/>
                  </a:cubicBezTo>
                  <a:cubicBezTo>
                    <a:pt x="5927" y="24894"/>
                    <a:pt x="6019" y="24287"/>
                    <a:pt x="6019" y="24287"/>
                  </a:cubicBezTo>
                  <a:cubicBezTo>
                    <a:pt x="6201" y="24590"/>
                    <a:pt x="6535" y="24803"/>
                    <a:pt x="6900" y="24803"/>
                  </a:cubicBezTo>
                  <a:cubicBezTo>
                    <a:pt x="7143" y="24773"/>
                    <a:pt x="7356" y="24590"/>
                    <a:pt x="7417" y="24347"/>
                  </a:cubicBezTo>
                  <a:cubicBezTo>
                    <a:pt x="7417" y="24347"/>
                    <a:pt x="6900" y="22068"/>
                    <a:pt x="7204" y="21855"/>
                  </a:cubicBezTo>
                  <a:cubicBezTo>
                    <a:pt x="7271" y="21802"/>
                    <a:pt x="7344" y="21780"/>
                    <a:pt x="7421" y="21780"/>
                  </a:cubicBezTo>
                  <a:cubicBezTo>
                    <a:pt x="7694" y="21780"/>
                    <a:pt x="8004" y="22051"/>
                    <a:pt x="8146" y="22098"/>
                  </a:cubicBezTo>
                  <a:cubicBezTo>
                    <a:pt x="8306" y="22166"/>
                    <a:pt x="8996" y="22457"/>
                    <a:pt x="9574" y="22457"/>
                  </a:cubicBezTo>
                  <a:cubicBezTo>
                    <a:pt x="9767" y="22457"/>
                    <a:pt x="9947" y="22425"/>
                    <a:pt x="10092" y="22341"/>
                  </a:cubicBezTo>
                  <a:cubicBezTo>
                    <a:pt x="10700" y="22037"/>
                    <a:pt x="9697" y="21916"/>
                    <a:pt x="8937" y="21460"/>
                  </a:cubicBezTo>
                  <a:cubicBezTo>
                    <a:pt x="8177" y="20973"/>
                    <a:pt x="7234" y="20335"/>
                    <a:pt x="7174" y="19940"/>
                  </a:cubicBezTo>
                  <a:lnTo>
                    <a:pt x="7052" y="19271"/>
                  </a:lnTo>
                  <a:cubicBezTo>
                    <a:pt x="6657" y="16627"/>
                    <a:pt x="6353" y="10487"/>
                    <a:pt x="6809" y="6900"/>
                  </a:cubicBezTo>
                  <a:cubicBezTo>
                    <a:pt x="6870" y="6505"/>
                    <a:pt x="8116" y="5077"/>
                    <a:pt x="9545" y="3526"/>
                  </a:cubicBezTo>
                  <a:lnTo>
                    <a:pt x="4803"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5052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670560" y="594360"/>
            <a:ext cx="8404860" cy="4358640"/>
          </a:xfrm>
          <a:prstGeom prst="rect">
            <a:avLst/>
          </a:prstGeom>
        </p:spPr>
        <p:txBody>
          <a:bodyPr spcFirstLastPara="1" wrap="square" lIns="91425" tIns="91425" rIns="91425" bIns="91425" anchor="t" anchorCtr="0">
            <a:noAutofit/>
          </a:bodyPr>
          <a:lstStyle/>
          <a:p>
            <a:pPr marL="114300" lvl="0" indent="0">
              <a:lnSpc>
                <a:spcPct val="150000"/>
              </a:lnSpc>
              <a:buNone/>
            </a:pPr>
            <a:r>
              <a:rPr lang="en-US" sz="2400" b="1" dirty="0" err="1">
                <a:latin typeface="Tahoma" panose="020B0604030504040204" pitchFamily="34" charset="0"/>
                <a:ea typeface="Tahoma" panose="020B0604030504040204" pitchFamily="34" charset="0"/>
                <a:cs typeface="Tahoma" panose="020B0604030504040204" pitchFamily="34" charset="0"/>
              </a:rPr>
              <a:t>Khách</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hàng</a:t>
            </a:r>
            <a:r>
              <a:rPr lang="en-US" sz="2400" b="1" dirty="0">
                <a:latin typeface="Tahoma" panose="020B0604030504040204" pitchFamily="34" charset="0"/>
                <a:ea typeface="Tahoma" panose="020B0604030504040204" pitchFamily="34" charset="0"/>
                <a:cs typeface="Tahoma" panose="020B0604030504040204" pitchFamily="34" charset="0"/>
              </a:rPr>
              <a:t>:</a:t>
            </a:r>
          </a:p>
          <a:p>
            <a:pPr marL="114300" lvl="0" indent="0">
              <a:lnSpc>
                <a:spcPct val="150000"/>
              </a:lnSpc>
              <a:buNone/>
            </a:pPr>
            <a:r>
              <a:rPr lang="en-US" sz="2400" b="1" dirty="0" smtClean="0">
                <a:latin typeface="Tahoma" panose="020B0604030504040204" pitchFamily="34" charset="0"/>
                <a:ea typeface="Tahoma" panose="020B0604030504040204" pitchFamily="34" charset="0"/>
                <a:cs typeface="Tahoma" panose="020B0604030504040204" pitchFamily="34" charset="0"/>
              </a:rPr>
              <a:t>Guest </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en-US" sz="2400" dirty="0" err="1" smtClean="0">
                <a:latin typeface="Tahoma" panose="020B0604030504040204" pitchFamily="34" charset="0"/>
                <a:ea typeface="Tahoma" panose="020B0604030504040204" pitchFamily="34" charset="0"/>
                <a:cs typeface="Tahoma" panose="020B0604030504040204" pitchFamily="34" charset="0"/>
              </a:rPr>
              <a:t>Khách</a:t>
            </a:r>
            <a:r>
              <a:rPr lang="en-US" sz="2400" dirty="0" smtClean="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ghé</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smtClean="0">
                <a:latin typeface="Tahoma" panose="020B0604030504040204" pitchFamily="34" charset="0"/>
                <a:ea typeface="Tahoma" panose="020B0604030504040204" pitchFamily="34" charset="0"/>
                <a:cs typeface="Tahoma" panose="020B0604030504040204" pitchFamily="34" charset="0"/>
              </a:rPr>
              <a:t>thăm</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en-US" sz="2400" b="1" dirty="0" smtClean="0">
                <a:latin typeface="Tahoma" panose="020B0604030504040204" pitchFamily="34" charset="0"/>
                <a:ea typeface="Tahoma" panose="020B0604030504040204" pitchFamily="34" charset="0"/>
                <a:cs typeface="Tahoma" panose="020B0604030504040204" pitchFamily="34" charset="0"/>
              </a:rPr>
              <a:t>:</a:t>
            </a:r>
            <a:endParaRPr lang="en-US" sz="2400" b="1" dirty="0">
              <a:latin typeface="Tahoma" panose="020B0604030504040204" pitchFamily="34" charset="0"/>
              <a:ea typeface="Tahoma" panose="020B0604030504040204" pitchFamily="34" charset="0"/>
              <a:cs typeface="Tahoma" panose="020B0604030504040204" pitchFamily="34" charset="0"/>
            </a:endParaRPr>
          </a:p>
          <a:p>
            <a:pPr lvl="1">
              <a:lnSpc>
                <a:spcPct val="150000"/>
              </a:lnSpc>
              <a:buFont typeface="Wingdings" panose="05000000000000000000" pitchFamily="2" charset="2"/>
              <a:buChar char="ü"/>
            </a:pPr>
            <a:r>
              <a:rPr lang="en-US" sz="2400" dirty="0" err="1">
                <a:latin typeface="Tahoma" panose="020B0604030504040204" pitchFamily="34" charset="0"/>
                <a:ea typeface="Tahoma" panose="020B0604030504040204" pitchFamily="34" charset="0"/>
                <a:cs typeface="Tahoma" panose="020B0604030504040204" pitchFamily="34" charset="0"/>
              </a:rPr>
              <a:t>Xem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thông</a:t>
            </a:r>
            <a:r>
              <a:rPr lang="en-US" sz="2400" dirty="0">
                <a:latin typeface="Tahoma" panose="020B0604030504040204" pitchFamily="34" charset="0"/>
                <a:ea typeface="Tahoma" panose="020B0604030504040204" pitchFamily="34" charset="0"/>
                <a:cs typeface="Tahoma" panose="020B0604030504040204" pitchFamily="34" charset="0"/>
              </a:rPr>
              <a:t> tin </a:t>
            </a:r>
            <a:r>
              <a:rPr lang="en-US" sz="2400" dirty="0" err="1">
                <a:latin typeface="Tahoma" panose="020B0604030504040204" pitchFamily="34" charset="0"/>
                <a:ea typeface="Tahoma" panose="020B0604030504040204" pitchFamily="34" charset="0"/>
                <a:cs typeface="Tahoma" panose="020B0604030504040204" pitchFamily="34" charset="0"/>
              </a:rPr>
              <a:t>sản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phẩm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cũng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như</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các</a:t>
            </a:r>
            <a:r>
              <a:rPr lang="en-US" sz="2400" dirty="0">
                <a:latin typeface="Tahoma" panose="020B0604030504040204" pitchFamily="34" charset="0"/>
                <a:ea typeface="Tahoma" panose="020B0604030504040204" pitchFamily="34" charset="0"/>
                <a:cs typeface="Tahoma" panose="020B0604030504040204" pitchFamily="34" charset="0"/>
              </a:rPr>
              <a:t> tin </a:t>
            </a:r>
            <a:r>
              <a:rPr lang="en-US" sz="2400" dirty="0" err="1">
                <a:latin typeface="Tahoma" panose="020B0604030504040204" pitchFamily="34" charset="0"/>
                <a:ea typeface="Tahoma" panose="020B0604030504040204" pitchFamily="34" charset="0"/>
                <a:cs typeface="Tahoma" panose="020B0604030504040204" pitchFamily="34" charset="0"/>
              </a:rPr>
              <a:t>tức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khác</a:t>
            </a:r>
            <a:endParaRPr lang="en-US" sz="2400" dirty="0">
              <a:latin typeface="Tahoma" panose="020B0604030504040204" pitchFamily="34" charset="0"/>
              <a:ea typeface="Tahoma" panose="020B0604030504040204" pitchFamily="34" charset="0"/>
              <a:cs typeface="Tahoma" panose="020B0604030504040204" pitchFamily="34" charset="0"/>
            </a:endParaRPr>
          </a:p>
          <a:p>
            <a:pPr lvl="1">
              <a:lnSpc>
                <a:spcPct val="150000"/>
              </a:lnSpc>
              <a:buFont typeface="Wingdings" panose="05000000000000000000" pitchFamily="2" charset="2"/>
              <a:buChar char="ü"/>
            </a:pPr>
            <a:r>
              <a:rPr lang="en-US" sz="2400" dirty="0" err="1">
                <a:latin typeface="Tahoma" panose="020B0604030504040204" pitchFamily="34" charset="0"/>
                <a:ea typeface="Tahoma" panose="020B0604030504040204" pitchFamily="34" charset="0"/>
                <a:cs typeface="Tahoma" panose="020B0604030504040204" pitchFamily="34" charset="0"/>
              </a:rPr>
              <a:t>Đăng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ký</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thành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viên</a:t>
            </a:r>
            <a:endParaRPr lang="en-US" sz="2400" dirty="0">
              <a:latin typeface="Tahoma" panose="020B0604030504040204" pitchFamily="34" charset="0"/>
              <a:ea typeface="Tahoma" panose="020B0604030504040204" pitchFamily="34" charset="0"/>
              <a:cs typeface="Tahoma" panose="020B0604030504040204" pitchFamily="34" charset="0"/>
            </a:endParaRPr>
          </a:p>
          <a:p>
            <a:pPr marL="114300" lvl="0" indent="0">
              <a:lnSpc>
                <a:spcPct val="150000"/>
              </a:lnSpc>
              <a:buNone/>
            </a:pPr>
            <a:r>
              <a:rPr lang="en-US" sz="2400" b="1" dirty="0">
                <a:latin typeface="Tahoma" panose="020B0604030504040204" pitchFamily="34" charset="0"/>
                <a:ea typeface="Tahoma" panose="020B0604030504040204" pitchFamily="34" charset="0"/>
                <a:cs typeface="Tahoma" panose="020B0604030504040204" pitchFamily="34" charset="0"/>
              </a:rPr>
              <a:t>User:</a:t>
            </a:r>
            <a:endParaRPr lang="en-US" sz="2400" dirty="0">
              <a:latin typeface="Tahoma" panose="020B0604030504040204" pitchFamily="34" charset="0"/>
              <a:ea typeface="Tahoma" panose="020B0604030504040204" pitchFamily="34" charset="0"/>
              <a:cs typeface="Tahoma" panose="020B0604030504040204" pitchFamily="34" charset="0"/>
            </a:endParaRPr>
          </a:p>
          <a:p>
            <a:pPr lvl="1">
              <a:lnSpc>
                <a:spcPct val="150000"/>
              </a:lnSpc>
              <a:buFont typeface="Wingdings" panose="05000000000000000000" pitchFamily="2" charset="2"/>
              <a:buChar char="ü"/>
            </a:pPr>
            <a:r>
              <a:rPr lang="en-US" sz="2400" dirty="0" err="1">
                <a:latin typeface="Tahoma" panose="020B0604030504040204" pitchFamily="34" charset="0"/>
                <a:ea typeface="Tahoma" panose="020B0604030504040204" pitchFamily="34" charset="0"/>
                <a:cs typeface="Tahoma" panose="020B0604030504040204" pitchFamily="34" charset="0"/>
              </a:rPr>
              <a:t>Đã</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có</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tài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khoản</a:t>
            </a:r>
            <a:endParaRPr lang="en-US" sz="2400" dirty="0">
              <a:latin typeface="Tahoma" panose="020B0604030504040204" pitchFamily="34" charset="0"/>
              <a:ea typeface="Tahoma" panose="020B0604030504040204" pitchFamily="34" charset="0"/>
              <a:cs typeface="Tahoma" panose="020B0604030504040204" pitchFamily="34" charset="0"/>
            </a:endParaRPr>
          </a:p>
          <a:p>
            <a:pPr lvl="1">
              <a:lnSpc>
                <a:spcPct val="150000"/>
              </a:lnSpc>
              <a:buFont typeface="Wingdings" panose="05000000000000000000" pitchFamily="2" charset="2"/>
              <a:buChar char="ü"/>
            </a:pPr>
            <a:r>
              <a:rPr lang="en-US" sz="2400" dirty="0" err="1">
                <a:latin typeface="Tahoma" panose="020B0604030504040204" pitchFamily="34" charset="0"/>
                <a:ea typeface="Tahoma" panose="020B0604030504040204" pitchFamily="34" charset="0"/>
                <a:cs typeface="Tahoma" panose="020B0604030504040204" pitchFamily="34" charset="0"/>
              </a:rPr>
              <a:t>Có</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quyền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đăng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nhập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đăng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xuất</a:t>
            </a:r>
            <a:endParaRPr lang="en-US" sz="2400" dirty="0">
              <a:latin typeface="Tahoma" panose="020B0604030504040204" pitchFamily="34" charset="0"/>
              <a:ea typeface="Tahoma" panose="020B0604030504040204" pitchFamily="34" charset="0"/>
              <a:cs typeface="Tahoma" panose="020B0604030504040204" pitchFamily="34" charset="0"/>
            </a:endParaRPr>
          </a:p>
          <a:p>
            <a:pPr lvl="1">
              <a:lnSpc>
                <a:spcPct val="150000"/>
              </a:lnSpc>
              <a:buFont typeface="Wingdings" panose="05000000000000000000" pitchFamily="2" charset="2"/>
              <a:buChar char="ü"/>
            </a:pPr>
            <a:r>
              <a:rPr lang="en-US" sz="2400" dirty="0" err="1">
                <a:latin typeface="Tahoma" panose="020B0604030504040204" pitchFamily="34" charset="0"/>
                <a:ea typeface="Tahoma" panose="020B0604030504040204" pitchFamily="34" charset="0"/>
                <a:cs typeface="Tahoma" panose="020B0604030504040204" pitchFamily="34" charset="0"/>
              </a:rPr>
              <a:t>Đặt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mua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sản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phẩm</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Google Shape;876;p44"/>
          <p:cNvSpPr txBox="1">
            <a:spLocks noGrp="1"/>
          </p:cNvSpPr>
          <p:nvPr>
            <p:ph type="title"/>
          </p:nvPr>
        </p:nvSpPr>
        <p:spPr>
          <a:xfrm>
            <a:off x="670560" y="155465"/>
            <a:ext cx="77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Đối tượng của website</a:t>
            </a:r>
            <a:endParaRPr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75014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317604" y="647700"/>
            <a:ext cx="8275553" cy="4495800"/>
          </a:xfrm>
          <a:prstGeom prst="rect">
            <a:avLst/>
          </a:prstGeom>
        </p:spPr>
        <p:txBody>
          <a:bodyPr spcFirstLastPara="1" wrap="square" lIns="91425" tIns="91425" rIns="91425" bIns="91425" anchor="t" anchorCtr="0">
            <a:noAutofit/>
          </a:bodyPr>
          <a:lstStyle/>
          <a:p>
            <a:pPr marL="114300" indent="0" algn="just">
              <a:lnSpc>
                <a:spcPct val="150000"/>
              </a:lnSpc>
              <a:buNone/>
            </a:pPr>
            <a:r>
              <a:rPr lang="en-US" sz="2400" b="1" dirty="0" smtClean="0">
                <a:latin typeface="Tahoma" panose="020B0604030504040204" pitchFamily="34" charset="0"/>
                <a:ea typeface="Tahoma" panose="020B0604030504040204" pitchFamily="34" charset="0"/>
                <a:cs typeface="Tahoma" panose="020B0604030504040204" pitchFamily="34" charset="0"/>
              </a:rPr>
              <a:t>Website </a:t>
            </a:r>
            <a:r>
              <a:rPr lang="en-US" sz="2400" b="1" dirty="0" err="1">
                <a:latin typeface="Tahoma" panose="020B0604030504040204" pitchFamily="34" charset="0"/>
                <a:ea typeface="Tahoma" panose="020B0604030504040204" pitchFamily="34" charset="0"/>
                <a:cs typeface="Tahoma" panose="020B0604030504040204" pitchFamily="34" charset="0"/>
              </a:rPr>
              <a:t>được</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smtClean="0">
                <a:latin typeface="Tahoma" panose="020B0604030504040204" pitchFamily="34" charset="0"/>
                <a:ea typeface="Tahoma" panose="020B0604030504040204" pitchFamily="34" charset="0"/>
                <a:cs typeface="Tahoma" panose="020B0604030504040204" pitchFamily="34" charset="0"/>
              </a:rPr>
              <a:t>thiết</a:t>
            </a:r>
            <a:r>
              <a:rPr lang="en-US" sz="2400" b="1" dirty="0" smtClean="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kế</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smtClean="0">
                <a:latin typeface="Tahoma" panose="020B0604030504040204" pitchFamily="34" charset="0"/>
                <a:ea typeface="Tahoma" panose="020B0604030504040204" pitchFamily="34" charset="0"/>
                <a:cs typeface="Tahoma" panose="020B0604030504040204" pitchFamily="34" charset="0"/>
              </a:rPr>
              <a:t>với</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lvl="1" algn="just">
              <a:lnSpc>
                <a:spcPct val="150000"/>
              </a:lnSpc>
              <a:buFont typeface="Wingdings" panose="05000000000000000000" pitchFamily="2" charset="2"/>
              <a:buChar char="ü"/>
            </a:pPr>
            <a:r>
              <a:rPr lang="en-US" sz="2400" dirty="0">
                <a:latin typeface="Tahoma" panose="020B0604030504040204" pitchFamily="34" charset="0"/>
                <a:ea typeface="Tahoma" panose="020B0604030504040204" pitchFamily="34" charset="0"/>
                <a:cs typeface="Tahoma" panose="020B0604030504040204" pitchFamily="34" charset="0"/>
              </a:rPr>
              <a:t>Website </a:t>
            </a:r>
            <a:r>
              <a:rPr lang="en-US" sz="2400" dirty="0" err="1">
                <a:latin typeface="Tahoma" panose="020B0604030504040204" pitchFamily="34" charset="0"/>
                <a:ea typeface="Tahoma" panose="020B0604030504040204" pitchFamily="34" charset="0"/>
                <a:cs typeface="Tahoma" panose="020B0604030504040204" pitchFamily="34" charset="0"/>
              </a:rPr>
              <a:t>được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xây</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dựng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bằng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mô</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hình</a:t>
            </a:r>
            <a:r>
              <a:rPr lang="en-US" sz="2400" dirty="0">
                <a:latin typeface="Tahoma" panose="020B0604030504040204" pitchFamily="34" charset="0"/>
                <a:ea typeface="Tahoma" panose="020B0604030504040204" pitchFamily="34" charset="0"/>
                <a:cs typeface="Tahoma" panose="020B0604030504040204" pitchFamily="34" charset="0"/>
              </a:rPr>
              <a:t> ASP.NET MVC, </a:t>
            </a:r>
            <a:r>
              <a:rPr lang="en-US" sz="2400" dirty="0" err="1">
                <a:latin typeface="Tahoma" panose="020B0604030504040204" pitchFamily="34" charset="0"/>
                <a:ea typeface="Tahoma" panose="020B0604030504040204" pitchFamily="34" charset="0"/>
                <a:cs typeface="Tahoma" panose="020B0604030504040204" pitchFamily="34" charset="0"/>
              </a:rPr>
              <a:t>thực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hiện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bằng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ngôn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ngữ</a:t>
            </a:r>
            <a:r>
              <a:rPr lang="en-US" sz="2400" dirty="0">
                <a:latin typeface="Tahoma" panose="020B0604030504040204" pitchFamily="34" charset="0"/>
                <a:ea typeface="Tahoma" panose="020B0604030504040204" pitchFamily="34" charset="0"/>
                <a:cs typeface="Tahoma" panose="020B0604030504040204" pitchFamily="34" charset="0"/>
              </a:rPr>
              <a:t> razor. </a:t>
            </a:r>
            <a:r>
              <a:rPr lang="en-US" sz="2400" dirty="0" err="1">
                <a:latin typeface="Tahoma" panose="020B0604030504040204" pitchFamily="34" charset="0"/>
                <a:ea typeface="Tahoma" panose="020B0604030504040204" pitchFamily="34" charset="0"/>
                <a:cs typeface="Tahoma" panose="020B0604030504040204" pitchFamily="34" charset="0"/>
              </a:rPr>
              <a:t>Thiết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a:t>
            </a:r>
            <a:r>
              <a:rPr lang="en-US" sz="2400" dirty="0">
                <a:latin typeface="Tahoma" panose="020B0604030504040204" pitchFamily="34" charset="0"/>
                <a:ea typeface="Tahoma" panose="020B0604030504040204" pitchFamily="34" charset="0"/>
                <a:cs typeface="Tahoma" panose="020B0604030504040204" pitchFamily="34" charset="0"/>
              </a:rPr>
              <a:t> website </a:t>
            </a:r>
            <a:r>
              <a:rPr lang="en-US" sz="2400" dirty="0" err="1">
                <a:latin typeface="Tahoma" panose="020B0604030504040204" pitchFamily="34" charset="0"/>
                <a:ea typeface="Tahoma" panose="020B0604030504040204" pitchFamily="34" charset="0"/>
                <a:cs typeface="Tahoma" panose="020B0604030504040204" pitchFamily="34" charset="0"/>
              </a:rPr>
              <a:t>gồm</a:t>
            </a:r>
            <a:r>
              <a:rPr lang="en-US" sz="2400" dirty="0">
                <a:latin typeface="Tahoma" panose="020B0604030504040204" pitchFamily="34" charset="0"/>
                <a:ea typeface="Tahoma" panose="020B0604030504040204" pitchFamily="34" charset="0"/>
                <a:cs typeface="Tahoma" panose="020B0604030504040204" pitchFamily="34" charset="0"/>
              </a:rPr>
              <a:t> 2 </a:t>
            </a:r>
            <a:r>
              <a:rPr lang="en-US" sz="2400" dirty="0" err="1">
                <a:latin typeface="Tahoma" panose="020B0604030504040204" pitchFamily="34" charset="0"/>
                <a:ea typeface="Tahoma" panose="020B0604030504040204" pitchFamily="34" charset="0"/>
                <a:cs typeface="Tahoma" panose="020B0604030504040204" pitchFamily="34" charset="0"/>
              </a:rPr>
              <a:t>phần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phần</a:t>
            </a:r>
            <a:r>
              <a:rPr lang="en-US" sz="2400" dirty="0">
                <a:latin typeface="Tahoma" panose="020B0604030504040204" pitchFamily="34" charset="0"/>
                <a:ea typeface="Tahoma" panose="020B0604030504040204" pitchFamily="34" charset="0"/>
                <a:cs typeface="Tahoma" panose="020B0604030504040204" pitchFamily="34" charset="0"/>
              </a:rPr>
              <a:t> Admin </a:t>
            </a:r>
            <a:r>
              <a:rPr lang="en-US" sz="2400" dirty="0" err="1">
                <a:latin typeface="Tahoma" panose="020B0604030504040204" pitchFamily="34" charset="0"/>
                <a:ea typeface="Tahoma" panose="020B0604030504040204" pitchFamily="34" charset="0"/>
                <a:cs typeface="Tahoma" panose="020B0604030504040204" pitchFamily="34" charset="0"/>
              </a:rPr>
              <a:t>và</a:t>
            </a:r>
            <a:r>
              <a:rPr lang="en-US" sz="2400" dirty="0">
                <a:latin typeface="Tahoma" panose="020B0604030504040204" pitchFamily="34" charset="0"/>
                <a:ea typeface="Tahoma" panose="020B0604030504040204" pitchFamily="34" charset="0"/>
                <a:cs typeface="Tahoma" panose="020B0604030504040204" pitchFamily="34" charset="0"/>
              </a:rPr>
              <a:t> Client. </a:t>
            </a:r>
          </a:p>
          <a:p>
            <a:pPr lvl="1" algn="just">
              <a:lnSpc>
                <a:spcPct val="150000"/>
              </a:lnSpc>
              <a:buFont typeface="Wingdings" panose="05000000000000000000" pitchFamily="2" charset="2"/>
              <a:buChar char="ü"/>
            </a:pPr>
            <a:r>
              <a:rPr lang="en-US" sz="2400" dirty="0" err="1">
                <a:latin typeface="Tahoma" panose="020B0604030504040204" pitchFamily="34" charset="0"/>
                <a:ea typeface="Tahoma" panose="020B0604030504040204" pitchFamily="34" charset="0"/>
                <a:cs typeface="Tahoma" panose="020B0604030504040204" pitchFamily="34" charset="0"/>
              </a:rPr>
              <a:t>Thực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hiện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phân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quyền</a:t>
            </a:r>
            <a:r>
              <a:rPr lang="en-US" sz="2400" dirty="0">
                <a:latin typeface="Tahoma" panose="020B0604030504040204" pitchFamily="34" charset="0"/>
                <a:ea typeface="Tahoma" panose="020B0604030504040204" pitchFamily="34" charset="0"/>
                <a:cs typeface="Tahoma" panose="020B0604030504040204" pitchFamily="34" charset="0"/>
              </a:rPr>
              <a:t> 2 </a:t>
            </a:r>
            <a:r>
              <a:rPr lang="en-US" sz="2400" dirty="0" err="1">
                <a:latin typeface="Tahoma" panose="020B0604030504040204" pitchFamily="34" charset="0"/>
                <a:ea typeface="Tahoma" panose="020B0604030504040204" pitchFamily="34" charset="0"/>
                <a:cs typeface="Tahoma" panose="020B0604030504040204" pitchFamily="34" charset="0"/>
              </a:rPr>
              <a:t>nhóm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người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dùng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là</a:t>
            </a:r>
            <a:r>
              <a:rPr lang="en-US" sz="2400" dirty="0">
                <a:latin typeface="Tahoma" panose="020B0604030504040204" pitchFamily="34" charset="0"/>
                <a:ea typeface="Tahoma" panose="020B0604030504040204" pitchFamily="34" charset="0"/>
                <a:cs typeface="Tahoma" panose="020B0604030504040204" pitchFamily="34" charset="0"/>
              </a:rPr>
              <a:t> admin </a:t>
            </a:r>
            <a:r>
              <a:rPr lang="en-US" sz="2400" dirty="0" err="1">
                <a:latin typeface="Tahoma" panose="020B0604030504040204" pitchFamily="34" charset="0"/>
                <a:ea typeface="Tahoma" panose="020B0604030504040204" pitchFamily="34" charset="0"/>
                <a:cs typeface="Tahoma" panose="020B0604030504040204" pitchFamily="34" charset="0"/>
              </a:rPr>
              <a:t>và</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khách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hàng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thông</a:t>
            </a:r>
            <a:r>
              <a:rPr lang="en-US" sz="2400" dirty="0">
                <a:latin typeface="Tahoma" panose="020B0604030504040204" pitchFamily="34" charset="0"/>
                <a:ea typeface="Tahoma" panose="020B0604030504040204" pitchFamily="34" charset="0"/>
                <a:cs typeface="Tahoma" panose="020B0604030504040204" pitchFamily="34" charset="0"/>
              </a:rPr>
              <a:t> tin </a:t>
            </a:r>
            <a:r>
              <a:rPr lang="en-US" sz="2400" dirty="0" err="1">
                <a:latin typeface="Tahoma" panose="020B0604030504040204" pitchFamily="34" charset="0"/>
                <a:ea typeface="Tahoma" panose="020B0604030504040204" pitchFamily="34" charset="0"/>
                <a:cs typeface="Tahoma" panose="020B0604030504040204" pitchFamily="34" charset="0"/>
              </a:rPr>
              <a:t>đăng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nhập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của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người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dùng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được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lưu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trữ</a:t>
            </a:r>
            <a:r>
              <a:rPr lang="en-US" sz="2400" dirty="0">
                <a:latin typeface="Tahoma" panose="020B0604030504040204" pitchFamily="34" charset="0"/>
                <a:ea typeface="Tahoma" panose="020B0604030504040204" pitchFamily="34" charset="0"/>
                <a:cs typeface="Tahoma" panose="020B0604030504040204" pitchFamily="34" charset="0"/>
              </a:rPr>
              <a:t> an </a:t>
            </a:r>
            <a:r>
              <a:rPr lang="en-US" sz="2400" dirty="0" err="1">
                <a:latin typeface="Tahoma" panose="020B0604030504040204" pitchFamily="34" charset="0"/>
                <a:ea typeface="Tahoma" panose="020B0604030504040204" pitchFamily="34" charset="0"/>
                <a:cs typeface="Tahoma" panose="020B0604030504040204" pitchFamily="34" charset="0"/>
              </a:rPr>
              <a:t>toàn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nhờ</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cơ</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chế</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mã</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hóa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mật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khẩu</a:t>
            </a:r>
            <a:r>
              <a:rPr lang="en-US" sz="2400" dirty="0">
                <a:latin typeface="Tahoma" panose="020B0604030504040204" pitchFamily="34" charset="0"/>
                <a:ea typeface="Tahoma" panose="020B0604030504040204" pitchFamily="34" charset="0"/>
                <a:cs typeface="Tahoma" panose="020B0604030504040204" pitchFamily="34" charset="0"/>
              </a:rPr>
              <a:t> MD5.</a:t>
            </a:r>
          </a:p>
          <a:p>
            <a:pPr marL="114300" indent="0" algn="just">
              <a:lnSpc>
                <a:spcPct val="150000"/>
              </a:lnSpc>
              <a:buNone/>
            </a:pP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4" name="Google Shape;876;p44"/>
          <p:cNvSpPr txBox="1">
            <a:spLocks noGrp="1"/>
          </p:cNvSpPr>
          <p:nvPr>
            <p:ph type="title"/>
          </p:nvPr>
        </p:nvSpPr>
        <p:spPr>
          <a:xfrm>
            <a:off x="670560" y="155465"/>
            <a:ext cx="77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Đặc điểm</a:t>
            </a:r>
            <a:endParaRPr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408518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317604" y="647700"/>
            <a:ext cx="9123576" cy="3992880"/>
          </a:xfrm>
          <a:prstGeom prst="rect">
            <a:avLst/>
          </a:prstGeom>
        </p:spPr>
        <p:txBody>
          <a:bodyPr spcFirstLastPara="1" wrap="square" lIns="91425" tIns="91425" rIns="91425" bIns="91425" anchor="t" anchorCtr="0">
            <a:noAutofit/>
          </a:bodyPr>
          <a:lstStyle/>
          <a:p>
            <a:pPr marL="114300" indent="0">
              <a:lnSpc>
                <a:spcPct val="150000"/>
              </a:lnSpc>
              <a:buNone/>
            </a:pPr>
            <a:r>
              <a:rPr lang="en-US" sz="2400" b="1" smtClean="0">
                <a:latin typeface="Tahoma" panose="020B0604030504040204" pitchFamily="34" charset="0"/>
                <a:ea typeface="Tahoma" panose="020B0604030504040204" pitchFamily="34" charset="0"/>
                <a:cs typeface="Tahoma" panose="020B0604030504040204" pitchFamily="34" charset="0"/>
              </a:rPr>
              <a:t>Website </a:t>
            </a:r>
            <a:r>
              <a:rPr lang="en-US" sz="2400" b="1">
                <a:latin typeface="Tahoma" panose="020B0604030504040204" pitchFamily="34" charset="0"/>
                <a:ea typeface="Tahoma" panose="020B0604030504040204" pitchFamily="34" charset="0"/>
                <a:cs typeface="Tahoma" panose="020B0604030504040204" pitchFamily="34" charset="0"/>
              </a:rPr>
              <a:t>được thiết kế với</a:t>
            </a:r>
          </a:p>
          <a:p>
            <a:pPr lvl="0">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Giao diện hài hòa, thân thiện, </a:t>
            </a:r>
            <a:r>
              <a:rPr lang="en-US" sz="2400" smtClean="0">
                <a:latin typeface="Tahoma" panose="020B0604030504040204" pitchFamily="34" charset="0"/>
                <a:ea typeface="Tahoma" panose="020B0604030504040204" pitchFamily="34" charset="0"/>
                <a:cs typeface="Tahoma" panose="020B0604030504040204" pitchFamily="34" charset="0"/>
              </a:rPr>
              <a:t>dễ </a:t>
            </a:r>
            <a:r>
              <a:rPr lang="en-US" sz="2400">
                <a:latin typeface="Tahoma" panose="020B0604030504040204" pitchFamily="34" charset="0"/>
                <a:ea typeface="Tahoma" panose="020B0604030504040204" pitchFamily="34" charset="0"/>
                <a:cs typeface="Tahoma" panose="020B0604030504040204" pitchFamily="34" charset="0"/>
              </a:rPr>
              <a:t>dàng sử dụng.</a:t>
            </a:r>
          </a:p>
          <a:p>
            <a:pPr lvl="0">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Trang chủ sẽ hiển thị các sản phẩm bán chạy giúp cho người dùng có thể dễ dàng hơn trong việc tìm kiếm.</a:t>
            </a:r>
          </a:p>
          <a:p>
            <a:pPr lvl="0">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Khách hàng có </a:t>
            </a:r>
            <a:r>
              <a:rPr lang="en-US" sz="2400" smtClean="0">
                <a:latin typeface="Tahoma" panose="020B0604030504040204" pitchFamily="34" charset="0"/>
                <a:ea typeface="Tahoma" panose="020B0604030504040204" pitchFamily="34" charset="0"/>
                <a:cs typeface="Tahoma" panose="020B0604030504040204" pitchFamily="34" charset="0"/>
              </a:rPr>
              <a:t>thể xem </a:t>
            </a:r>
            <a:r>
              <a:rPr lang="en-US" sz="2400">
                <a:latin typeface="Tahoma" panose="020B0604030504040204" pitchFamily="34" charset="0"/>
                <a:ea typeface="Tahoma" panose="020B0604030504040204" pitchFamily="34" charset="0"/>
                <a:cs typeface="Tahoma" panose="020B0604030504040204" pitchFamily="34" charset="0"/>
              </a:rPr>
              <a:t>chi tiết sản phẩm mà họ quan tâm.</a:t>
            </a:r>
          </a:p>
          <a:p>
            <a:pPr lvl="0">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Khách hàng có thể chọn mua sản phẩm mà họ cần bằng cách thêm vào giỏ hàng.</a:t>
            </a:r>
          </a:p>
          <a:p>
            <a:pPr lvl="0">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Có chức năng đăng ký, đăng nhập.</a:t>
            </a:r>
          </a:p>
        </p:txBody>
      </p:sp>
      <p:sp>
        <p:nvSpPr>
          <p:cNvPr id="4" name="Google Shape;876;p44"/>
          <p:cNvSpPr txBox="1">
            <a:spLocks noGrp="1"/>
          </p:cNvSpPr>
          <p:nvPr>
            <p:ph type="title"/>
          </p:nvPr>
        </p:nvSpPr>
        <p:spPr>
          <a:xfrm>
            <a:off x="670560" y="155465"/>
            <a:ext cx="77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Đặc điểm</a:t>
            </a:r>
            <a:endParaRPr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54425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304800" y="815340"/>
            <a:ext cx="8763000" cy="3779520"/>
          </a:xfrm>
          <a:prstGeom prst="rect">
            <a:avLst/>
          </a:prstGeom>
        </p:spPr>
        <p:txBody>
          <a:bodyPr spcFirstLastPara="1" wrap="square" lIns="91425" tIns="91425" rIns="91425" bIns="91425" anchor="t" anchorCtr="0">
            <a:noAutofit/>
          </a:bodyPr>
          <a:lstStyle/>
          <a:p>
            <a:pPr marL="114300" indent="0">
              <a:lnSpc>
                <a:spcPct val="150000"/>
              </a:lnSpc>
              <a:buNone/>
            </a:pPr>
            <a:r>
              <a:rPr lang="vi-VN" sz="2400" b="1">
                <a:latin typeface="Tahoma" panose="020B0604030504040204" pitchFamily="34" charset="0"/>
                <a:ea typeface="Tahoma" panose="020B0604030504040204" pitchFamily="34" charset="0"/>
                <a:cs typeface="Tahoma" panose="020B0604030504040204" pitchFamily="34" charset="0"/>
              </a:rPr>
              <a:t>Các module:</a:t>
            </a:r>
          </a:p>
          <a:p>
            <a:pPr marL="571500" lvl="1" indent="0">
              <a:lnSpc>
                <a:spcPct val="150000"/>
              </a:lnSpc>
              <a:buNone/>
            </a:pPr>
            <a:r>
              <a:rPr lang="vi-VN" sz="2400" b="1" smtClean="0">
                <a:latin typeface="Tahoma" panose="020B0604030504040204" pitchFamily="34" charset="0"/>
                <a:ea typeface="Tahoma" panose="020B0604030504040204" pitchFamily="34" charset="0"/>
                <a:cs typeface="Tahoma" panose="020B0604030504040204" pitchFamily="34" charset="0"/>
              </a:rPr>
              <a:t>Module </a:t>
            </a:r>
            <a:r>
              <a:rPr lang="vi-VN" sz="2400" b="1">
                <a:latin typeface="Tahoma" panose="020B0604030504040204" pitchFamily="34" charset="0"/>
                <a:ea typeface="Tahoma" panose="020B0604030504040204" pitchFamily="34" charset="0"/>
                <a:cs typeface="Tahoma" panose="020B0604030504040204" pitchFamily="34" charset="0"/>
              </a:rPr>
              <a:t>sản phẩm</a:t>
            </a:r>
          </a:p>
          <a:p>
            <a:pPr marL="571500" lvl="1" indent="0" algn="just">
              <a:lnSpc>
                <a:spcPct val="150000"/>
              </a:lnSpc>
              <a:buNone/>
            </a:pPr>
            <a:r>
              <a:rPr lang="vi-VN" sz="2400" smtClean="0">
                <a:latin typeface="Tahoma" panose="020B0604030504040204" pitchFamily="34" charset="0"/>
                <a:ea typeface="Tahoma" panose="020B0604030504040204" pitchFamily="34" charset="0"/>
                <a:cs typeface="Tahoma" panose="020B0604030504040204" pitchFamily="34" charset="0"/>
              </a:rPr>
              <a:t>Hiển </a:t>
            </a:r>
            <a:r>
              <a:rPr lang="vi-VN" sz="2400">
                <a:latin typeface="Tahoma" panose="020B0604030504040204" pitchFamily="34" charset="0"/>
                <a:ea typeface="Tahoma" panose="020B0604030504040204" pitchFamily="34" charset="0"/>
                <a:cs typeface="Tahoma" panose="020B0604030504040204" pitchFamily="34" charset="0"/>
              </a:rPr>
              <a:t>thị thông tin và phân loại sản phẩm trong gian hàng. Sản phẩm hiển thị lên website sẽ được hiển thị đầy đủ thông tin về sản phẩm đó như: tên sản phẩm, hình ảnh, mô tả, giá, </a:t>
            </a:r>
            <a:r>
              <a:rPr lang="vi-VN" sz="2400" smtClean="0">
                <a:latin typeface="Tahoma" panose="020B0604030504040204" pitchFamily="34" charset="0"/>
                <a:ea typeface="Tahoma" panose="020B0604030504040204" pitchFamily="34" charset="0"/>
                <a:cs typeface="Tahoma" panose="020B0604030504040204" pitchFamily="34" charset="0"/>
              </a:rPr>
              <a:t>…</a:t>
            </a:r>
            <a:endParaRPr lang="vi-VN" sz="2400">
              <a:latin typeface="Tahoma" panose="020B0604030504040204" pitchFamily="34" charset="0"/>
              <a:ea typeface="Tahoma" panose="020B0604030504040204" pitchFamily="34" charset="0"/>
              <a:cs typeface="Tahoma" panose="020B0604030504040204" pitchFamily="34" charset="0"/>
            </a:endParaRPr>
          </a:p>
        </p:txBody>
      </p:sp>
      <p:sp>
        <p:nvSpPr>
          <p:cNvPr id="4" name="Google Shape;876;p44"/>
          <p:cNvSpPr txBox="1">
            <a:spLocks noGrp="1"/>
          </p:cNvSpPr>
          <p:nvPr>
            <p:ph type="title"/>
          </p:nvPr>
        </p:nvSpPr>
        <p:spPr>
          <a:xfrm>
            <a:off x="670560" y="155465"/>
            <a:ext cx="77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Đặc điểm</a:t>
            </a:r>
            <a:endParaRPr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95240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317604" y="960120"/>
            <a:ext cx="8300616" cy="3680460"/>
          </a:xfrm>
          <a:prstGeom prst="rect">
            <a:avLst/>
          </a:prstGeom>
        </p:spPr>
        <p:txBody>
          <a:bodyPr spcFirstLastPara="1" wrap="square" lIns="91425" tIns="91425" rIns="91425" bIns="91425" anchor="t" anchorCtr="0">
            <a:noAutofit/>
          </a:bodyPr>
          <a:lstStyle/>
          <a:p>
            <a:pPr marL="114300" indent="0">
              <a:lnSpc>
                <a:spcPct val="150000"/>
              </a:lnSpc>
              <a:buNone/>
            </a:pPr>
            <a:r>
              <a:rPr lang="vi-VN" sz="2400" b="1" smtClean="0">
                <a:latin typeface="Tahoma" panose="020B0604030504040204" pitchFamily="34" charset="0"/>
                <a:ea typeface="Tahoma" panose="020B0604030504040204" pitchFamily="34" charset="0"/>
                <a:cs typeface="Tahoma" panose="020B0604030504040204" pitchFamily="34" charset="0"/>
              </a:rPr>
              <a:t>Module </a:t>
            </a:r>
            <a:r>
              <a:rPr lang="vi-VN" sz="2400" b="1">
                <a:latin typeface="Tahoma" panose="020B0604030504040204" pitchFamily="34" charset="0"/>
                <a:ea typeface="Tahoma" panose="020B0604030504040204" pitchFamily="34" charset="0"/>
                <a:cs typeface="Tahoma" panose="020B0604030504040204" pitchFamily="34" charset="0"/>
              </a:rPr>
              <a:t>giỏ hàng</a:t>
            </a:r>
          </a:p>
          <a:p>
            <a:pPr marL="114300" indent="0" algn="just">
              <a:lnSpc>
                <a:spcPct val="150000"/>
              </a:lnSpc>
              <a:buNone/>
            </a:pPr>
            <a:r>
              <a:rPr lang="vi-VN" sz="2400">
                <a:latin typeface="Tahoma" panose="020B0604030504040204" pitchFamily="34" charset="0"/>
                <a:ea typeface="Tahoma" panose="020B0604030504040204" pitchFamily="34" charset="0"/>
                <a:cs typeface="Tahoma" panose="020B0604030504040204" pitchFamily="34" charset="0"/>
              </a:rPr>
              <a:t>Khi tham khảo đầy đủ thông tin về sản phẩm khách hàng có thể đặt mau sản phẩm ngay tại Website thông qua chức năng giỏ hàng mà không cần phải đến cửa hàng, giỏ hàng được làm mô phỏng như giỏ hàng thực tế có thể thêm, bớt, thanh toán tiền các sản phẩm đã mua.</a:t>
            </a:r>
          </a:p>
        </p:txBody>
      </p:sp>
      <p:sp>
        <p:nvSpPr>
          <p:cNvPr id="4" name="Google Shape;876;p44"/>
          <p:cNvSpPr txBox="1">
            <a:spLocks noGrp="1"/>
          </p:cNvSpPr>
          <p:nvPr>
            <p:ph type="title"/>
          </p:nvPr>
        </p:nvSpPr>
        <p:spPr>
          <a:xfrm>
            <a:off x="670560" y="155465"/>
            <a:ext cx="77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Đặc điểm</a:t>
            </a:r>
            <a:endParaRPr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09899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317604" y="1158240"/>
            <a:ext cx="8300616" cy="3482340"/>
          </a:xfrm>
          <a:prstGeom prst="rect">
            <a:avLst/>
          </a:prstGeom>
        </p:spPr>
        <p:txBody>
          <a:bodyPr spcFirstLastPara="1" wrap="square" lIns="91425" tIns="91425" rIns="91425" bIns="91425" anchor="t" anchorCtr="0">
            <a:noAutofit/>
          </a:bodyPr>
          <a:lstStyle/>
          <a:p>
            <a:pPr marL="114300" indent="0">
              <a:lnSpc>
                <a:spcPct val="150000"/>
              </a:lnSpc>
              <a:buNone/>
            </a:pPr>
            <a:r>
              <a:rPr lang="vi-VN" sz="2400" b="1" smtClean="0">
                <a:latin typeface="Tahoma" panose="020B0604030504040204" pitchFamily="34" charset="0"/>
                <a:ea typeface="Tahoma" panose="020B0604030504040204" pitchFamily="34" charset="0"/>
                <a:cs typeface="Tahoma" panose="020B0604030504040204" pitchFamily="34" charset="0"/>
              </a:rPr>
              <a:t>Module </a:t>
            </a:r>
            <a:r>
              <a:rPr lang="vi-VN" sz="2400" b="1">
                <a:latin typeface="Tahoma" panose="020B0604030504040204" pitchFamily="34" charset="0"/>
                <a:ea typeface="Tahoma" panose="020B0604030504040204" pitchFamily="34" charset="0"/>
                <a:cs typeface="Tahoma" panose="020B0604030504040204" pitchFamily="34" charset="0"/>
              </a:rPr>
              <a:t>đăng ký thành viên và đăng nhập hệ thống</a:t>
            </a:r>
          </a:p>
          <a:p>
            <a:pPr marL="114300" indent="0" algn="just">
              <a:lnSpc>
                <a:spcPct val="150000"/>
              </a:lnSpc>
              <a:buNone/>
            </a:pPr>
            <a:r>
              <a:rPr lang="vi-VN" sz="2400" smtClean="0">
                <a:latin typeface="Tahoma" panose="020B0604030504040204" pitchFamily="34" charset="0"/>
                <a:ea typeface="Tahoma" panose="020B0604030504040204" pitchFamily="34" charset="0"/>
                <a:cs typeface="Tahoma" panose="020B0604030504040204" pitchFamily="34" charset="0"/>
              </a:rPr>
              <a:t>Mỗi </a:t>
            </a:r>
            <a:r>
              <a:rPr lang="vi-VN" sz="2400">
                <a:latin typeface="Tahoma" panose="020B0604030504040204" pitchFamily="34" charset="0"/>
                <a:ea typeface="Tahoma" panose="020B0604030504040204" pitchFamily="34" charset="0"/>
                <a:cs typeface="Tahoma" panose="020B0604030504040204" pitchFamily="34" charset="0"/>
              </a:rPr>
              <a:t>khách hàng khi muốn mua hàng tại Website sẽ phải đăng ký một tài khoản. Tài khoản này sẽ được sử dụng khi hệ thống yêu cầu. Một tài khaorn do khách hàng đăng ký sẽ lưu trữ các thông tin cá nhân của khách hàng.</a:t>
            </a:r>
          </a:p>
          <a:p>
            <a:pPr marL="114300" indent="0">
              <a:lnSpc>
                <a:spcPct val="150000"/>
              </a:lnSpc>
              <a:buNone/>
            </a:pPr>
            <a:r>
              <a:rPr lang="vi-VN" sz="2400" b="1">
                <a:latin typeface="Tahoma" panose="020B0604030504040204" pitchFamily="34" charset="0"/>
                <a:ea typeface="Tahoma" panose="020B0604030504040204" pitchFamily="34" charset="0"/>
                <a:cs typeface="Tahoma" panose="020B0604030504040204" pitchFamily="34" charset="0"/>
              </a:rPr>
              <a:t>	</a:t>
            </a:r>
          </a:p>
        </p:txBody>
      </p:sp>
      <p:sp>
        <p:nvSpPr>
          <p:cNvPr id="4" name="Google Shape;876;p44"/>
          <p:cNvSpPr txBox="1">
            <a:spLocks noGrp="1"/>
          </p:cNvSpPr>
          <p:nvPr>
            <p:ph type="title"/>
          </p:nvPr>
        </p:nvSpPr>
        <p:spPr>
          <a:xfrm>
            <a:off x="670560" y="155465"/>
            <a:ext cx="77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Đặc điểm</a:t>
            </a:r>
            <a:endParaRPr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2636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317604" y="1089660"/>
            <a:ext cx="8300616" cy="3550920"/>
          </a:xfrm>
          <a:prstGeom prst="rect">
            <a:avLst/>
          </a:prstGeom>
        </p:spPr>
        <p:txBody>
          <a:bodyPr spcFirstLastPara="1" wrap="square" lIns="91425" tIns="91425" rIns="91425" bIns="91425" anchor="t" anchorCtr="0">
            <a:noAutofit/>
          </a:bodyPr>
          <a:lstStyle/>
          <a:p>
            <a:pPr marL="114300" indent="0">
              <a:lnSpc>
                <a:spcPct val="150000"/>
              </a:lnSpc>
              <a:buNone/>
            </a:pPr>
            <a:r>
              <a:rPr lang="vi-VN" sz="2400" b="1">
                <a:latin typeface="Tahoma" panose="020B0604030504040204" pitchFamily="34" charset="0"/>
                <a:ea typeface="Tahoma" panose="020B0604030504040204" pitchFamily="34" charset="0"/>
                <a:cs typeface="Tahoma" panose="020B0604030504040204" pitchFamily="34" charset="0"/>
              </a:rPr>
              <a:t>Module quản lý sản phẩm, đơn hàng</a:t>
            </a:r>
          </a:p>
          <a:p>
            <a:pPr marL="114300" indent="0" algn="just">
              <a:lnSpc>
                <a:spcPct val="150000"/>
              </a:lnSpc>
              <a:buNone/>
            </a:pPr>
            <a:r>
              <a:rPr lang="vi-VN" sz="2400">
                <a:latin typeface="Tahoma" panose="020B0604030504040204" pitchFamily="34" charset="0"/>
                <a:ea typeface="Tahoma" panose="020B0604030504040204" pitchFamily="34" charset="0"/>
                <a:cs typeface="Tahoma" panose="020B0604030504040204" pitchFamily="34" charset="0"/>
              </a:rPr>
              <a:t>Người quản trị có thể cập nhật thông tin các mặt hàng, loại hàng, quản lý thông tin đơn hàng.</a:t>
            </a:r>
          </a:p>
        </p:txBody>
      </p:sp>
      <p:sp>
        <p:nvSpPr>
          <p:cNvPr id="4" name="Google Shape;876;p44"/>
          <p:cNvSpPr txBox="1">
            <a:spLocks noGrp="1"/>
          </p:cNvSpPr>
          <p:nvPr>
            <p:ph type="title"/>
          </p:nvPr>
        </p:nvSpPr>
        <p:spPr>
          <a:xfrm>
            <a:off x="670560" y="155465"/>
            <a:ext cx="77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Đặc điểm</a:t>
            </a:r>
            <a:endParaRPr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001844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8"/>
          <p:cNvSpPr txBox="1">
            <a:spLocks noGrp="1"/>
          </p:cNvSpPr>
          <p:nvPr>
            <p:ph type="title"/>
          </p:nvPr>
        </p:nvSpPr>
        <p:spPr>
          <a:xfrm>
            <a:off x="3091623" y="1955400"/>
            <a:ext cx="3592340" cy="147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Thiết kế hệ thống</a:t>
            </a:r>
            <a:endParaRPr b="1">
              <a:latin typeface="Tahoma" panose="020B0604030504040204" pitchFamily="34" charset="0"/>
              <a:ea typeface="Tahoma" panose="020B0604030504040204" pitchFamily="34" charset="0"/>
              <a:cs typeface="Tahoma" panose="020B0604030504040204" pitchFamily="34" charset="0"/>
            </a:endParaRPr>
          </a:p>
        </p:txBody>
      </p:sp>
      <p:sp>
        <p:nvSpPr>
          <p:cNvPr id="1038" name="Google Shape;1038;p48"/>
          <p:cNvSpPr txBox="1">
            <a:spLocks noGrp="1"/>
          </p:cNvSpPr>
          <p:nvPr>
            <p:ph type="title" idx="2"/>
          </p:nvPr>
        </p:nvSpPr>
        <p:spPr>
          <a:xfrm>
            <a:off x="2348898" y="1888500"/>
            <a:ext cx="102676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03</a:t>
            </a:r>
            <a:endParaRPr b="1">
              <a:latin typeface="Tahoma" panose="020B0604030504040204" pitchFamily="34" charset="0"/>
              <a:ea typeface="Tahoma" panose="020B0604030504040204" pitchFamily="34" charset="0"/>
              <a:cs typeface="Tahoma" panose="020B0604030504040204" pitchFamily="34" charset="0"/>
            </a:endParaRPr>
          </a:p>
        </p:txBody>
      </p:sp>
      <p:grpSp>
        <p:nvGrpSpPr>
          <p:cNvPr id="1039" name="Google Shape;1039;p48"/>
          <p:cNvGrpSpPr/>
          <p:nvPr/>
        </p:nvGrpSpPr>
        <p:grpSpPr>
          <a:xfrm flipH="1">
            <a:off x="5664526" y="3810849"/>
            <a:ext cx="1019450" cy="1379152"/>
            <a:chOff x="3231057" y="5846468"/>
            <a:chExt cx="1701919" cy="2302424"/>
          </a:xfrm>
        </p:grpSpPr>
        <p:sp>
          <p:nvSpPr>
            <p:cNvPr id="1040" name="Google Shape;1040;p48"/>
            <p:cNvSpPr/>
            <p:nvPr/>
          </p:nvSpPr>
          <p:spPr>
            <a:xfrm>
              <a:off x="3231057" y="5846468"/>
              <a:ext cx="1594326" cy="2294779"/>
            </a:xfrm>
            <a:custGeom>
              <a:avLst/>
              <a:gdLst/>
              <a:ahLst/>
              <a:cxnLst/>
              <a:rect l="l" t="t" r="r" b="b"/>
              <a:pathLst>
                <a:path w="45047" h="64838" extrusionOk="0">
                  <a:moveTo>
                    <a:pt x="7664" y="0"/>
                  </a:moveTo>
                  <a:cubicBezTo>
                    <a:pt x="5622" y="0"/>
                    <a:pt x="3546" y="1052"/>
                    <a:pt x="2736" y="2925"/>
                  </a:cubicBezTo>
                  <a:cubicBezTo>
                    <a:pt x="1763" y="5175"/>
                    <a:pt x="2736" y="7789"/>
                    <a:pt x="3952" y="9916"/>
                  </a:cubicBezTo>
                  <a:cubicBezTo>
                    <a:pt x="5715" y="13108"/>
                    <a:pt x="7934" y="16026"/>
                    <a:pt x="10517" y="18549"/>
                  </a:cubicBezTo>
                  <a:cubicBezTo>
                    <a:pt x="10973" y="19005"/>
                    <a:pt x="11490" y="19521"/>
                    <a:pt x="11612" y="20160"/>
                  </a:cubicBezTo>
                  <a:cubicBezTo>
                    <a:pt x="11794" y="21345"/>
                    <a:pt x="10548" y="22257"/>
                    <a:pt x="9393" y="22470"/>
                  </a:cubicBezTo>
                  <a:cubicBezTo>
                    <a:pt x="9084" y="22520"/>
                    <a:pt x="8773" y="22540"/>
                    <a:pt x="8462" y="22540"/>
                  </a:cubicBezTo>
                  <a:cubicBezTo>
                    <a:pt x="7455" y="22540"/>
                    <a:pt x="6439" y="22334"/>
                    <a:pt x="5441" y="22287"/>
                  </a:cubicBezTo>
                  <a:cubicBezTo>
                    <a:pt x="5342" y="22283"/>
                    <a:pt x="5243" y="22280"/>
                    <a:pt x="5142" y="22280"/>
                  </a:cubicBezTo>
                  <a:cubicBezTo>
                    <a:pt x="3888" y="22280"/>
                    <a:pt x="2563" y="22646"/>
                    <a:pt x="1915" y="23716"/>
                  </a:cubicBezTo>
                  <a:cubicBezTo>
                    <a:pt x="973" y="25327"/>
                    <a:pt x="2098" y="27333"/>
                    <a:pt x="3314" y="28731"/>
                  </a:cubicBezTo>
                  <a:cubicBezTo>
                    <a:pt x="5745" y="31528"/>
                    <a:pt x="8663" y="33868"/>
                    <a:pt x="11885" y="35692"/>
                  </a:cubicBezTo>
                  <a:cubicBezTo>
                    <a:pt x="13040" y="36330"/>
                    <a:pt x="14287" y="36938"/>
                    <a:pt x="15138" y="37971"/>
                  </a:cubicBezTo>
                  <a:cubicBezTo>
                    <a:pt x="15989" y="39005"/>
                    <a:pt x="16353" y="40585"/>
                    <a:pt x="15563" y="41680"/>
                  </a:cubicBezTo>
                  <a:cubicBezTo>
                    <a:pt x="15046" y="42376"/>
                    <a:pt x="14189" y="42682"/>
                    <a:pt x="13301" y="42682"/>
                  </a:cubicBezTo>
                  <a:cubicBezTo>
                    <a:pt x="12833" y="42682"/>
                    <a:pt x="12356" y="42597"/>
                    <a:pt x="11916" y="42440"/>
                  </a:cubicBezTo>
                  <a:cubicBezTo>
                    <a:pt x="10669" y="41984"/>
                    <a:pt x="9636" y="41102"/>
                    <a:pt x="8481" y="40464"/>
                  </a:cubicBezTo>
                  <a:cubicBezTo>
                    <a:pt x="7380" y="39828"/>
                    <a:pt x="6065" y="39438"/>
                    <a:pt x="4804" y="39438"/>
                  </a:cubicBezTo>
                  <a:cubicBezTo>
                    <a:pt x="3592" y="39438"/>
                    <a:pt x="2429" y="39798"/>
                    <a:pt x="1551" y="40646"/>
                  </a:cubicBezTo>
                  <a:cubicBezTo>
                    <a:pt x="396" y="41801"/>
                    <a:pt x="1" y="43595"/>
                    <a:pt x="244" y="45236"/>
                  </a:cubicBezTo>
                  <a:cubicBezTo>
                    <a:pt x="487" y="46877"/>
                    <a:pt x="1277" y="48367"/>
                    <a:pt x="2128" y="49765"/>
                  </a:cubicBezTo>
                  <a:cubicBezTo>
                    <a:pt x="5107" y="54659"/>
                    <a:pt x="9271" y="58884"/>
                    <a:pt x="14287" y="61589"/>
                  </a:cubicBezTo>
                  <a:cubicBezTo>
                    <a:pt x="18084" y="63614"/>
                    <a:pt x="21794" y="64838"/>
                    <a:pt x="25799" y="64838"/>
                  </a:cubicBezTo>
                  <a:cubicBezTo>
                    <a:pt x="27084" y="64838"/>
                    <a:pt x="28400" y="64712"/>
                    <a:pt x="29758" y="64446"/>
                  </a:cubicBezTo>
                  <a:lnTo>
                    <a:pt x="29788" y="64446"/>
                  </a:lnTo>
                  <a:cubicBezTo>
                    <a:pt x="39393" y="59795"/>
                    <a:pt x="43132" y="48914"/>
                    <a:pt x="44378" y="38822"/>
                  </a:cubicBezTo>
                  <a:cubicBezTo>
                    <a:pt x="44591" y="37120"/>
                    <a:pt x="45047" y="35388"/>
                    <a:pt x="44500" y="33777"/>
                  </a:cubicBezTo>
                  <a:cubicBezTo>
                    <a:pt x="44003" y="32390"/>
                    <a:pt x="42673" y="31252"/>
                    <a:pt x="41285" y="31252"/>
                  </a:cubicBezTo>
                  <a:cubicBezTo>
                    <a:pt x="41060" y="31252"/>
                    <a:pt x="40834" y="31282"/>
                    <a:pt x="40609" y="31345"/>
                  </a:cubicBezTo>
                  <a:cubicBezTo>
                    <a:pt x="39272" y="31740"/>
                    <a:pt x="38482" y="33108"/>
                    <a:pt x="37600" y="34202"/>
                  </a:cubicBezTo>
                  <a:cubicBezTo>
                    <a:pt x="36415" y="35631"/>
                    <a:pt x="34834" y="36725"/>
                    <a:pt x="33071" y="37333"/>
                  </a:cubicBezTo>
                  <a:cubicBezTo>
                    <a:pt x="32517" y="37508"/>
                    <a:pt x="31915" y="37634"/>
                    <a:pt x="31330" y="37634"/>
                  </a:cubicBezTo>
                  <a:cubicBezTo>
                    <a:pt x="30695" y="37634"/>
                    <a:pt x="30082" y="37485"/>
                    <a:pt x="29576" y="37090"/>
                  </a:cubicBezTo>
                  <a:cubicBezTo>
                    <a:pt x="28269" y="36057"/>
                    <a:pt x="28390" y="34050"/>
                    <a:pt x="28664" y="32348"/>
                  </a:cubicBezTo>
                  <a:cubicBezTo>
                    <a:pt x="29180" y="29248"/>
                    <a:pt x="29697" y="26148"/>
                    <a:pt x="30214" y="23047"/>
                  </a:cubicBezTo>
                  <a:cubicBezTo>
                    <a:pt x="30487" y="21375"/>
                    <a:pt x="30761" y="19673"/>
                    <a:pt x="30518" y="18002"/>
                  </a:cubicBezTo>
                  <a:cubicBezTo>
                    <a:pt x="30244" y="16330"/>
                    <a:pt x="29332" y="14688"/>
                    <a:pt x="27813" y="13989"/>
                  </a:cubicBezTo>
                  <a:cubicBezTo>
                    <a:pt x="27391" y="13795"/>
                    <a:pt x="26925" y="13702"/>
                    <a:pt x="26459" y="13702"/>
                  </a:cubicBezTo>
                  <a:cubicBezTo>
                    <a:pt x="25244" y="13702"/>
                    <a:pt x="24027" y="14336"/>
                    <a:pt x="23588" y="15479"/>
                  </a:cubicBezTo>
                  <a:cubicBezTo>
                    <a:pt x="23344" y="16117"/>
                    <a:pt x="23375" y="16846"/>
                    <a:pt x="23192" y="17546"/>
                  </a:cubicBezTo>
                  <a:cubicBezTo>
                    <a:pt x="23040" y="18214"/>
                    <a:pt x="22615" y="18944"/>
                    <a:pt x="21916" y="19035"/>
                  </a:cubicBezTo>
                  <a:cubicBezTo>
                    <a:pt x="21866" y="19041"/>
                    <a:pt x="21818" y="19045"/>
                    <a:pt x="21769" y="19045"/>
                  </a:cubicBezTo>
                  <a:cubicBezTo>
                    <a:pt x="21136" y="19045"/>
                    <a:pt x="20609" y="18508"/>
                    <a:pt x="20214" y="17971"/>
                  </a:cubicBezTo>
                  <a:cubicBezTo>
                    <a:pt x="18755" y="15995"/>
                    <a:pt x="17934" y="13655"/>
                    <a:pt x="17174" y="11315"/>
                  </a:cubicBezTo>
                  <a:cubicBezTo>
                    <a:pt x="16414" y="8974"/>
                    <a:pt x="15715" y="6603"/>
                    <a:pt x="14438" y="4506"/>
                  </a:cubicBezTo>
                  <a:cubicBezTo>
                    <a:pt x="13162" y="2439"/>
                    <a:pt x="11247" y="646"/>
                    <a:pt x="8876" y="129"/>
                  </a:cubicBezTo>
                  <a:cubicBezTo>
                    <a:pt x="8480" y="43"/>
                    <a:pt x="8073" y="0"/>
                    <a:pt x="76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3426848" y="5882215"/>
              <a:ext cx="826238" cy="2265615"/>
            </a:xfrm>
            <a:custGeom>
              <a:avLst/>
              <a:gdLst/>
              <a:ahLst/>
              <a:cxnLst/>
              <a:rect l="l" t="t" r="r" b="b"/>
              <a:pathLst>
                <a:path w="23345" h="64014" extrusionOk="0">
                  <a:moveTo>
                    <a:pt x="1" y="0"/>
                  </a:moveTo>
                  <a:lnTo>
                    <a:pt x="1" y="0"/>
                  </a:lnTo>
                  <a:cubicBezTo>
                    <a:pt x="31" y="61"/>
                    <a:pt x="61" y="122"/>
                    <a:pt x="122" y="183"/>
                  </a:cubicBezTo>
                  <a:lnTo>
                    <a:pt x="548" y="700"/>
                  </a:lnTo>
                  <a:cubicBezTo>
                    <a:pt x="943" y="1155"/>
                    <a:pt x="1490" y="1855"/>
                    <a:pt x="2159" y="2736"/>
                  </a:cubicBezTo>
                  <a:cubicBezTo>
                    <a:pt x="4134" y="5228"/>
                    <a:pt x="5897" y="7873"/>
                    <a:pt x="7448" y="10608"/>
                  </a:cubicBezTo>
                  <a:cubicBezTo>
                    <a:pt x="8451" y="12371"/>
                    <a:pt x="9454" y="14317"/>
                    <a:pt x="10487" y="16444"/>
                  </a:cubicBezTo>
                  <a:cubicBezTo>
                    <a:pt x="11521" y="18572"/>
                    <a:pt x="12645" y="20852"/>
                    <a:pt x="13709" y="23283"/>
                  </a:cubicBezTo>
                  <a:cubicBezTo>
                    <a:pt x="14834" y="25806"/>
                    <a:pt x="15837" y="28420"/>
                    <a:pt x="16688" y="31065"/>
                  </a:cubicBezTo>
                  <a:cubicBezTo>
                    <a:pt x="17144" y="32463"/>
                    <a:pt x="17478" y="33861"/>
                    <a:pt x="17873" y="35320"/>
                  </a:cubicBezTo>
                  <a:cubicBezTo>
                    <a:pt x="18238" y="36779"/>
                    <a:pt x="18603" y="38268"/>
                    <a:pt x="18967" y="39758"/>
                  </a:cubicBezTo>
                  <a:cubicBezTo>
                    <a:pt x="20426" y="45351"/>
                    <a:pt x="21582" y="51035"/>
                    <a:pt x="22402" y="56779"/>
                  </a:cubicBezTo>
                  <a:cubicBezTo>
                    <a:pt x="23071" y="62068"/>
                    <a:pt x="22919" y="59940"/>
                    <a:pt x="22676" y="64013"/>
                  </a:cubicBezTo>
                  <a:lnTo>
                    <a:pt x="22919" y="63983"/>
                  </a:lnTo>
                  <a:cubicBezTo>
                    <a:pt x="23162" y="59940"/>
                    <a:pt x="23344" y="62038"/>
                    <a:pt x="22676" y="56719"/>
                  </a:cubicBezTo>
                  <a:cubicBezTo>
                    <a:pt x="21885" y="50974"/>
                    <a:pt x="20730" y="45290"/>
                    <a:pt x="19302" y="39697"/>
                  </a:cubicBezTo>
                  <a:cubicBezTo>
                    <a:pt x="18907" y="38177"/>
                    <a:pt x="18542" y="36718"/>
                    <a:pt x="18177" y="35259"/>
                  </a:cubicBezTo>
                  <a:cubicBezTo>
                    <a:pt x="17812" y="33800"/>
                    <a:pt x="17448" y="32372"/>
                    <a:pt x="16992" y="30973"/>
                  </a:cubicBezTo>
                  <a:cubicBezTo>
                    <a:pt x="16141" y="28329"/>
                    <a:pt x="15138" y="25715"/>
                    <a:pt x="13983" y="23162"/>
                  </a:cubicBezTo>
                  <a:cubicBezTo>
                    <a:pt x="12919" y="20730"/>
                    <a:pt x="11794" y="18451"/>
                    <a:pt x="10730" y="16323"/>
                  </a:cubicBezTo>
                  <a:cubicBezTo>
                    <a:pt x="9697" y="14195"/>
                    <a:pt x="8663" y="12250"/>
                    <a:pt x="7630" y="10517"/>
                  </a:cubicBezTo>
                  <a:cubicBezTo>
                    <a:pt x="6049" y="7751"/>
                    <a:pt x="4256" y="5137"/>
                    <a:pt x="2280" y="2645"/>
                  </a:cubicBezTo>
                  <a:cubicBezTo>
                    <a:pt x="1551" y="1794"/>
                    <a:pt x="1004" y="1125"/>
                    <a:pt x="608" y="669"/>
                  </a:cubicBezTo>
                  <a:lnTo>
                    <a:pt x="153" y="183"/>
                  </a:lnTo>
                  <a:cubicBezTo>
                    <a:pt x="92" y="122"/>
                    <a:pt x="61" y="6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4026043" y="6341574"/>
              <a:ext cx="189385" cy="635826"/>
            </a:xfrm>
            <a:custGeom>
              <a:avLst/>
              <a:gdLst/>
              <a:ahLst/>
              <a:cxnLst/>
              <a:rect l="l" t="t" r="r" b="b"/>
              <a:pathLst>
                <a:path w="5351" h="17965" extrusionOk="0">
                  <a:moveTo>
                    <a:pt x="5351" y="0"/>
                  </a:moveTo>
                  <a:lnTo>
                    <a:pt x="5351" y="0"/>
                  </a:lnTo>
                  <a:cubicBezTo>
                    <a:pt x="5229" y="213"/>
                    <a:pt x="5107" y="456"/>
                    <a:pt x="5016" y="669"/>
                  </a:cubicBezTo>
                  <a:cubicBezTo>
                    <a:pt x="4834" y="1125"/>
                    <a:pt x="4591" y="1763"/>
                    <a:pt x="4287" y="2554"/>
                  </a:cubicBezTo>
                  <a:cubicBezTo>
                    <a:pt x="3709" y="4165"/>
                    <a:pt x="3041" y="6414"/>
                    <a:pt x="2372" y="8906"/>
                  </a:cubicBezTo>
                  <a:cubicBezTo>
                    <a:pt x="1703" y="11429"/>
                    <a:pt x="1126" y="13618"/>
                    <a:pt x="670" y="15320"/>
                  </a:cubicBezTo>
                  <a:lnTo>
                    <a:pt x="153" y="17265"/>
                  </a:lnTo>
                  <a:cubicBezTo>
                    <a:pt x="62" y="17478"/>
                    <a:pt x="1" y="17721"/>
                    <a:pt x="1" y="17964"/>
                  </a:cubicBezTo>
                  <a:cubicBezTo>
                    <a:pt x="92" y="17751"/>
                    <a:pt x="183" y="17508"/>
                    <a:pt x="275" y="17265"/>
                  </a:cubicBezTo>
                  <a:cubicBezTo>
                    <a:pt x="427" y="16839"/>
                    <a:pt x="639" y="16171"/>
                    <a:pt x="882" y="15380"/>
                  </a:cubicBezTo>
                  <a:cubicBezTo>
                    <a:pt x="1399" y="13770"/>
                    <a:pt x="2007" y="11490"/>
                    <a:pt x="2676" y="8997"/>
                  </a:cubicBezTo>
                  <a:cubicBezTo>
                    <a:pt x="3344" y="6475"/>
                    <a:pt x="3983" y="4225"/>
                    <a:pt x="4500" y="2614"/>
                  </a:cubicBezTo>
                  <a:cubicBezTo>
                    <a:pt x="4773" y="1824"/>
                    <a:pt x="4986" y="1155"/>
                    <a:pt x="5138" y="730"/>
                  </a:cubicBezTo>
                  <a:cubicBezTo>
                    <a:pt x="5229" y="487"/>
                    <a:pt x="5290" y="243"/>
                    <a:pt x="53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3288074" y="6714859"/>
              <a:ext cx="736943" cy="262542"/>
            </a:xfrm>
            <a:custGeom>
              <a:avLst/>
              <a:gdLst/>
              <a:ahLst/>
              <a:cxnLst/>
              <a:rect l="l" t="t" r="r" b="b"/>
              <a:pathLst>
                <a:path w="20822" h="7418" extrusionOk="0">
                  <a:moveTo>
                    <a:pt x="1" y="1"/>
                  </a:moveTo>
                  <a:lnTo>
                    <a:pt x="1" y="1"/>
                  </a:lnTo>
                  <a:cubicBezTo>
                    <a:pt x="274" y="92"/>
                    <a:pt x="578" y="183"/>
                    <a:pt x="852" y="244"/>
                  </a:cubicBezTo>
                  <a:cubicBezTo>
                    <a:pt x="1399" y="365"/>
                    <a:pt x="2189" y="578"/>
                    <a:pt x="3131" y="852"/>
                  </a:cubicBezTo>
                  <a:cubicBezTo>
                    <a:pt x="5046" y="1368"/>
                    <a:pt x="7691" y="2189"/>
                    <a:pt x="10578" y="3223"/>
                  </a:cubicBezTo>
                  <a:cubicBezTo>
                    <a:pt x="13466" y="4256"/>
                    <a:pt x="16019" y="5289"/>
                    <a:pt x="17843" y="6110"/>
                  </a:cubicBezTo>
                  <a:cubicBezTo>
                    <a:pt x="18785" y="6505"/>
                    <a:pt x="19515" y="6840"/>
                    <a:pt x="20031" y="7083"/>
                  </a:cubicBezTo>
                  <a:cubicBezTo>
                    <a:pt x="20274" y="7235"/>
                    <a:pt x="20548" y="7326"/>
                    <a:pt x="20822" y="7417"/>
                  </a:cubicBezTo>
                  <a:cubicBezTo>
                    <a:pt x="20578" y="7265"/>
                    <a:pt x="20335" y="7113"/>
                    <a:pt x="20062" y="6992"/>
                  </a:cubicBezTo>
                  <a:cubicBezTo>
                    <a:pt x="19575" y="6718"/>
                    <a:pt x="18846" y="6323"/>
                    <a:pt x="17934" y="5897"/>
                  </a:cubicBezTo>
                  <a:cubicBezTo>
                    <a:pt x="16110" y="5046"/>
                    <a:pt x="13557" y="3952"/>
                    <a:pt x="10669" y="2919"/>
                  </a:cubicBezTo>
                  <a:cubicBezTo>
                    <a:pt x="8207" y="2037"/>
                    <a:pt x="5715" y="1277"/>
                    <a:pt x="3192" y="639"/>
                  </a:cubicBezTo>
                  <a:cubicBezTo>
                    <a:pt x="2219" y="396"/>
                    <a:pt x="1399" y="244"/>
                    <a:pt x="852" y="122"/>
                  </a:cubicBezTo>
                  <a:cubicBezTo>
                    <a:pt x="578" y="61"/>
                    <a:pt x="304" y="3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3264397" y="7388307"/>
              <a:ext cx="957473" cy="486258"/>
            </a:xfrm>
            <a:custGeom>
              <a:avLst/>
              <a:gdLst/>
              <a:ahLst/>
              <a:cxnLst/>
              <a:rect l="l" t="t" r="r" b="b"/>
              <a:pathLst>
                <a:path w="27053" h="13739" extrusionOk="0">
                  <a:moveTo>
                    <a:pt x="1" y="0"/>
                  </a:moveTo>
                  <a:lnTo>
                    <a:pt x="1" y="0"/>
                  </a:lnTo>
                  <a:cubicBezTo>
                    <a:pt x="92" y="61"/>
                    <a:pt x="183" y="122"/>
                    <a:pt x="274" y="152"/>
                  </a:cubicBezTo>
                  <a:lnTo>
                    <a:pt x="1034" y="578"/>
                  </a:lnTo>
                  <a:lnTo>
                    <a:pt x="3952" y="2067"/>
                  </a:lnTo>
                  <a:cubicBezTo>
                    <a:pt x="6384" y="3313"/>
                    <a:pt x="9758" y="5076"/>
                    <a:pt x="13436" y="7022"/>
                  </a:cubicBezTo>
                  <a:cubicBezTo>
                    <a:pt x="17144" y="8937"/>
                    <a:pt x="20518" y="10699"/>
                    <a:pt x="23010" y="11885"/>
                  </a:cubicBezTo>
                  <a:cubicBezTo>
                    <a:pt x="24226" y="12493"/>
                    <a:pt x="25229" y="12949"/>
                    <a:pt x="25928" y="13283"/>
                  </a:cubicBezTo>
                  <a:lnTo>
                    <a:pt x="26749" y="13617"/>
                  </a:lnTo>
                  <a:cubicBezTo>
                    <a:pt x="26840" y="13678"/>
                    <a:pt x="26931" y="13709"/>
                    <a:pt x="27053" y="13739"/>
                  </a:cubicBezTo>
                  <a:cubicBezTo>
                    <a:pt x="27053" y="13739"/>
                    <a:pt x="26962" y="13678"/>
                    <a:pt x="26779" y="13587"/>
                  </a:cubicBezTo>
                  <a:lnTo>
                    <a:pt x="26020" y="13161"/>
                  </a:lnTo>
                  <a:lnTo>
                    <a:pt x="23132" y="11703"/>
                  </a:lnTo>
                  <a:cubicBezTo>
                    <a:pt x="20670" y="10456"/>
                    <a:pt x="17326" y="8693"/>
                    <a:pt x="13618" y="6718"/>
                  </a:cubicBezTo>
                  <a:cubicBezTo>
                    <a:pt x="9940" y="4772"/>
                    <a:pt x="6536" y="3040"/>
                    <a:pt x="4074" y="1854"/>
                  </a:cubicBezTo>
                  <a:cubicBezTo>
                    <a:pt x="2828" y="1246"/>
                    <a:pt x="1825" y="790"/>
                    <a:pt x="1125" y="456"/>
                  </a:cubicBezTo>
                  <a:lnTo>
                    <a:pt x="335" y="122"/>
                  </a:lnTo>
                  <a:cubicBezTo>
                    <a:pt x="214" y="61"/>
                    <a:pt x="122" y="3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6683963" y="4278168"/>
            <a:ext cx="668104" cy="895218"/>
            <a:chOff x="122038" y="7256930"/>
            <a:chExt cx="668104" cy="895218"/>
          </a:xfrm>
        </p:grpSpPr>
        <p:sp>
          <p:nvSpPr>
            <p:cNvPr id="1053" name="Google Shape;1053;p48"/>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56034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en-US" b="1">
                <a:latin typeface="Tahoma" panose="020B0604030504040204" pitchFamily="34" charset="0"/>
                <a:ea typeface="Tahoma" panose="020B0604030504040204" pitchFamily="34" charset="0"/>
                <a:cs typeface="Tahoma" panose="020B0604030504040204" pitchFamily="34" charset="0"/>
              </a:rPr>
              <a:t>Biểu đồ Usecase tổng quát </a:t>
            </a:r>
            <a:endParaRPr/>
          </a:p>
        </p:txBody>
      </p:sp>
      <p:pic>
        <p:nvPicPr>
          <p:cNvPr id="5" name="Picture 4"/>
          <p:cNvPicPr/>
          <p:nvPr/>
        </p:nvPicPr>
        <p:blipFill>
          <a:blip r:embed="rId3"/>
          <a:stretch>
            <a:fillRect/>
          </a:stretch>
        </p:blipFill>
        <p:spPr>
          <a:xfrm>
            <a:off x="925830" y="572700"/>
            <a:ext cx="7292340" cy="4570800"/>
          </a:xfrm>
          <a:prstGeom prst="rect">
            <a:avLst/>
          </a:prstGeom>
        </p:spPr>
      </p:pic>
    </p:spTree>
    <p:extLst>
      <p:ext uri="{BB962C8B-B14F-4D97-AF65-F5344CB8AC3E}">
        <p14:creationId xmlns:p14="http://schemas.microsoft.com/office/powerpoint/2010/main" val="10438222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a:latin typeface="Tahoma" panose="020B0604030504040204" pitchFamily="34" charset="0"/>
                <a:ea typeface="Tahoma" panose="020B0604030504040204" pitchFamily="34" charset="0"/>
                <a:cs typeface="Tahoma" panose="020B0604030504040204" pitchFamily="34" charset="0"/>
              </a:rPr>
              <a:t>Thiết kế cơ sở dữ liệu</a:t>
            </a:r>
            <a:endParaRPr/>
          </a:p>
        </p:txBody>
      </p:sp>
      <p:pic>
        <p:nvPicPr>
          <p:cNvPr id="4" name="Picture 3" descr="C:\Users\Admin\Desktop\Downloads\0b1617c86fdf9b81c2ce.jpg"/>
          <p:cNvPicPr/>
          <p:nvPr/>
        </p:nvPicPr>
        <p:blipFill>
          <a:blip r:embed="rId3">
            <a:extLst>
              <a:ext uri="{28A0092B-C50C-407E-A947-70E740481C1C}">
                <a14:useLocalDpi xmlns:a14="http://schemas.microsoft.com/office/drawing/2010/main" val="0"/>
              </a:ext>
            </a:extLst>
          </a:blip>
          <a:srcRect/>
          <a:stretch>
            <a:fillRect/>
          </a:stretch>
        </p:blipFill>
        <p:spPr bwMode="auto">
          <a:xfrm>
            <a:off x="1350327" y="472440"/>
            <a:ext cx="6460173" cy="4671060"/>
          </a:xfrm>
          <a:prstGeom prst="rect">
            <a:avLst/>
          </a:prstGeom>
          <a:noFill/>
          <a:ln>
            <a:noFill/>
          </a:ln>
        </p:spPr>
      </p:pic>
    </p:spTree>
    <p:extLst>
      <p:ext uri="{BB962C8B-B14F-4D97-AF65-F5344CB8AC3E}">
        <p14:creationId xmlns:p14="http://schemas.microsoft.com/office/powerpoint/2010/main" val="524774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63"/>
          <p:cNvSpPr/>
          <p:nvPr/>
        </p:nvSpPr>
        <p:spPr>
          <a:xfrm>
            <a:off x="265790" y="1340553"/>
            <a:ext cx="1702500" cy="1702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4439971" y="1343138"/>
            <a:ext cx="1702500" cy="1702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Phân công nhiệm vụ</a:t>
            </a:r>
            <a:endParaRPr b="1">
              <a:latin typeface="Tahoma" panose="020B0604030504040204" pitchFamily="34" charset="0"/>
              <a:ea typeface="Tahoma" panose="020B0604030504040204" pitchFamily="34" charset="0"/>
              <a:cs typeface="Tahoma" panose="020B0604030504040204" pitchFamily="34" charset="0"/>
            </a:endParaRPr>
          </a:p>
        </p:txBody>
      </p:sp>
      <p:grpSp>
        <p:nvGrpSpPr>
          <p:cNvPr id="2070" name="Google Shape;2070;p63"/>
          <p:cNvGrpSpPr/>
          <p:nvPr/>
        </p:nvGrpSpPr>
        <p:grpSpPr>
          <a:xfrm>
            <a:off x="4696684" y="1545706"/>
            <a:ext cx="1188454" cy="1500008"/>
            <a:chOff x="4487425" y="2194375"/>
            <a:chExt cx="1563550" cy="1973175"/>
          </a:xfrm>
        </p:grpSpPr>
        <p:sp>
          <p:nvSpPr>
            <p:cNvPr id="2072" name="Google Shape;2072;p63"/>
            <p:cNvSpPr/>
            <p:nvPr/>
          </p:nvSpPr>
          <p:spPr>
            <a:xfrm>
              <a:off x="4487425" y="2991300"/>
              <a:ext cx="1563550" cy="1176250"/>
            </a:xfrm>
            <a:custGeom>
              <a:avLst/>
              <a:gdLst/>
              <a:ahLst/>
              <a:cxnLst/>
              <a:rect l="l" t="t" r="r" b="b"/>
              <a:pathLst>
                <a:path w="62542" h="47050" extrusionOk="0">
                  <a:moveTo>
                    <a:pt x="30754" y="1"/>
                  </a:moveTo>
                  <a:cubicBezTo>
                    <a:pt x="25253" y="1"/>
                    <a:pt x="19810" y="973"/>
                    <a:pt x="14196" y="2915"/>
                  </a:cubicBezTo>
                  <a:cubicBezTo>
                    <a:pt x="13800" y="3037"/>
                    <a:pt x="13466" y="3158"/>
                    <a:pt x="13132" y="3310"/>
                  </a:cubicBezTo>
                  <a:lnTo>
                    <a:pt x="13101" y="3310"/>
                  </a:lnTo>
                  <a:cubicBezTo>
                    <a:pt x="4682" y="6623"/>
                    <a:pt x="3800" y="15499"/>
                    <a:pt x="3800" y="15499"/>
                  </a:cubicBezTo>
                  <a:lnTo>
                    <a:pt x="244" y="37110"/>
                  </a:lnTo>
                  <a:cubicBezTo>
                    <a:pt x="214" y="37262"/>
                    <a:pt x="183" y="37444"/>
                    <a:pt x="153" y="37627"/>
                  </a:cubicBezTo>
                  <a:lnTo>
                    <a:pt x="122" y="37809"/>
                  </a:lnTo>
                  <a:cubicBezTo>
                    <a:pt x="1" y="39876"/>
                    <a:pt x="1156" y="41821"/>
                    <a:pt x="3010" y="42703"/>
                  </a:cubicBezTo>
                  <a:cubicBezTo>
                    <a:pt x="5337" y="43774"/>
                    <a:pt x="7610" y="44221"/>
                    <a:pt x="9788" y="44221"/>
                  </a:cubicBezTo>
                  <a:cubicBezTo>
                    <a:pt x="12249" y="44221"/>
                    <a:pt x="14589" y="43650"/>
                    <a:pt x="16749" y="42764"/>
                  </a:cubicBezTo>
                  <a:lnTo>
                    <a:pt x="16749" y="42764"/>
                  </a:lnTo>
                  <a:lnTo>
                    <a:pt x="13800" y="47049"/>
                  </a:lnTo>
                  <a:lnTo>
                    <a:pt x="48907" y="47049"/>
                  </a:lnTo>
                  <a:lnTo>
                    <a:pt x="46597" y="41396"/>
                  </a:lnTo>
                  <a:lnTo>
                    <a:pt x="47357" y="37961"/>
                  </a:lnTo>
                  <a:lnTo>
                    <a:pt x="52798" y="44496"/>
                  </a:lnTo>
                  <a:cubicBezTo>
                    <a:pt x="53436" y="45287"/>
                    <a:pt x="54318" y="45864"/>
                    <a:pt x="55291" y="46138"/>
                  </a:cubicBezTo>
                  <a:cubicBezTo>
                    <a:pt x="55525" y="46165"/>
                    <a:pt x="55752" y="46178"/>
                    <a:pt x="55971" y="46178"/>
                  </a:cubicBezTo>
                  <a:cubicBezTo>
                    <a:pt x="61654" y="46178"/>
                    <a:pt x="62541" y="37333"/>
                    <a:pt x="61400" y="32095"/>
                  </a:cubicBezTo>
                  <a:lnTo>
                    <a:pt x="61127" y="28660"/>
                  </a:lnTo>
                  <a:cubicBezTo>
                    <a:pt x="60671" y="26958"/>
                    <a:pt x="58117" y="17505"/>
                    <a:pt x="55807" y="11335"/>
                  </a:cubicBezTo>
                  <a:cubicBezTo>
                    <a:pt x="53254" y="4465"/>
                    <a:pt x="47996" y="3037"/>
                    <a:pt x="47996" y="3037"/>
                  </a:cubicBezTo>
                  <a:cubicBezTo>
                    <a:pt x="42027" y="1011"/>
                    <a:pt x="36360" y="1"/>
                    <a:pt x="3075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4984400" y="2982475"/>
              <a:ext cx="474950" cy="732975"/>
            </a:xfrm>
            <a:custGeom>
              <a:avLst/>
              <a:gdLst/>
              <a:ahLst/>
              <a:cxnLst/>
              <a:rect l="l" t="t" r="r" b="b"/>
              <a:pathLst>
                <a:path w="18998" h="29319" extrusionOk="0">
                  <a:moveTo>
                    <a:pt x="11964" y="1"/>
                  </a:moveTo>
                  <a:cubicBezTo>
                    <a:pt x="5973" y="1"/>
                    <a:pt x="1" y="1596"/>
                    <a:pt x="1" y="1596"/>
                  </a:cubicBezTo>
                  <a:cubicBezTo>
                    <a:pt x="1" y="1596"/>
                    <a:pt x="9362" y="29104"/>
                    <a:pt x="11338" y="29317"/>
                  </a:cubicBezTo>
                  <a:cubicBezTo>
                    <a:pt x="11347" y="29318"/>
                    <a:pt x="11355" y="29319"/>
                    <a:pt x="11364" y="29319"/>
                  </a:cubicBezTo>
                  <a:cubicBezTo>
                    <a:pt x="13392" y="29319"/>
                    <a:pt x="18998" y="1049"/>
                    <a:pt x="18998" y="1049"/>
                  </a:cubicBezTo>
                  <a:cubicBezTo>
                    <a:pt x="16932" y="275"/>
                    <a:pt x="14447" y="1"/>
                    <a:pt x="1196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4904625" y="2274150"/>
              <a:ext cx="461275" cy="930650"/>
            </a:xfrm>
            <a:custGeom>
              <a:avLst/>
              <a:gdLst/>
              <a:ahLst/>
              <a:cxnLst/>
              <a:rect l="l" t="t" r="r" b="b"/>
              <a:pathLst>
                <a:path w="18451" h="37226" extrusionOk="0">
                  <a:moveTo>
                    <a:pt x="6793" y="0"/>
                  </a:moveTo>
                  <a:cubicBezTo>
                    <a:pt x="4776" y="0"/>
                    <a:pt x="2739" y="384"/>
                    <a:pt x="790" y="1175"/>
                  </a:cubicBezTo>
                  <a:cubicBezTo>
                    <a:pt x="790" y="1175"/>
                    <a:pt x="0" y="13333"/>
                    <a:pt x="881" y="18561"/>
                  </a:cubicBezTo>
                  <a:cubicBezTo>
                    <a:pt x="1793" y="24093"/>
                    <a:pt x="6018" y="24762"/>
                    <a:pt x="6018" y="24762"/>
                  </a:cubicBezTo>
                  <a:cubicBezTo>
                    <a:pt x="6018" y="24762"/>
                    <a:pt x="6110" y="28197"/>
                    <a:pt x="6140" y="31480"/>
                  </a:cubicBezTo>
                  <a:cubicBezTo>
                    <a:pt x="6170" y="34641"/>
                    <a:pt x="8876" y="37194"/>
                    <a:pt x="12249" y="37224"/>
                  </a:cubicBezTo>
                  <a:cubicBezTo>
                    <a:pt x="12290" y="37225"/>
                    <a:pt x="12331" y="37225"/>
                    <a:pt x="12371" y="37225"/>
                  </a:cubicBezTo>
                  <a:cubicBezTo>
                    <a:pt x="15628" y="37225"/>
                    <a:pt x="18237" y="34815"/>
                    <a:pt x="18237" y="31753"/>
                  </a:cubicBezTo>
                  <a:lnTo>
                    <a:pt x="18450" y="5096"/>
                  </a:lnTo>
                  <a:cubicBezTo>
                    <a:pt x="15379" y="1776"/>
                    <a:pt x="11133" y="0"/>
                    <a:pt x="679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4959325" y="2517000"/>
              <a:ext cx="35750" cy="34325"/>
            </a:xfrm>
            <a:custGeom>
              <a:avLst/>
              <a:gdLst/>
              <a:ahLst/>
              <a:cxnLst/>
              <a:rect l="l" t="t" r="r" b="b"/>
              <a:pathLst>
                <a:path w="1430" h="1373" extrusionOk="0">
                  <a:moveTo>
                    <a:pt x="680" y="0"/>
                  </a:moveTo>
                  <a:cubicBezTo>
                    <a:pt x="335" y="0"/>
                    <a:pt x="29" y="293"/>
                    <a:pt x="1" y="641"/>
                  </a:cubicBezTo>
                  <a:cubicBezTo>
                    <a:pt x="1" y="1036"/>
                    <a:pt x="304" y="1340"/>
                    <a:pt x="700" y="1370"/>
                  </a:cubicBezTo>
                  <a:cubicBezTo>
                    <a:pt x="717" y="1371"/>
                    <a:pt x="733" y="1372"/>
                    <a:pt x="750" y="1372"/>
                  </a:cubicBezTo>
                  <a:cubicBezTo>
                    <a:pt x="1095" y="1372"/>
                    <a:pt x="1400" y="1080"/>
                    <a:pt x="1429" y="732"/>
                  </a:cubicBezTo>
                  <a:cubicBezTo>
                    <a:pt x="1429" y="337"/>
                    <a:pt x="1125" y="33"/>
                    <a:pt x="730" y="2"/>
                  </a:cubicBezTo>
                  <a:cubicBezTo>
                    <a:pt x="713" y="1"/>
                    <a:pt x="696" y="0"/>
                    <a:pt x="6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4935000" y="2501850"/>
              <a:ext cx="72975" cy="19350"/>
            </a:xfrm>
            <a:custGeom>
              <a:avLst/>
              <a:gdLst/>
              <a:ahLst/>
              <a:cxnLst/>
              <a:rect l="l" t="t" r="r" b="b"/>
              <a:pathLst>
                <a:path w="2919" h="774" extrusionOk="0">
                  <a:moveTo>
                    <a:pt x="1399" y="0"/>
                  </a:moveTo>
                  <a:cubicBezTo>
                    <a:pt x="1004" y="31"/>
                    <a:pt x="609" y="152"/>
                    <a:pt x="305" y="396"/>
                  </a:cubicBezTo>
                  <a:cubicBezTo>
                    <a:pt x="92" y="547"/>
                    <a:pt x="1" y="730"/>
                    <a:pt x="62" y="760"/>
                  </a:cubicBezTo>
                  <a:cubicBezTo>
                    <a:pt x="71" y="770"/>
                    <a:pt x="85" y="774"/>
                    <a:pt x="103" y="774"/>
                  </a:cubicBezTo>
                  <a:cubicBezTo>
                    <a:pt x="262" y="774"/>
                    <a:pt x="748" y="456"/>
                    <a:pt x="1429" y="456"/>
                  </a:cubicBezTo>
                  <a:cubicBezTo>
                    <a:pt x="2105" y="456"/>
                    <a:pt x="2636" y="745"/>
                    <a:pt x="2789" y="745"/>
                  </a:cubicBezTo>
                  <a:cubicBezTo>
                    <a:pt x="2808" y="745"/>
                    <a:pt x="2821" y="740"/>
                    <a:pt x="2828" y="730"/>
                  </a:cubicBezTo>
                  <a:cubicBezTo>
                    <a:pt x="2919" y="639"/>
                    <a:pt x="2797" y="517"/>
                    <a:pt x="2554" y="335"/>
                  </a:cubicBezTo>
                  <a:cubicBezTo>
                    <a:pt x="2220" y="122"/>
                    <a:pt x="1794" y="0"/>
                    <a:pt x="13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5151575" y="2526175"/>
              <a:ext cx="35750" cy="34250"/>
            </a:xfrm>
            <a:custGeom>
              <a:avLst/>
              <a:gdLst/>
              <a:ahLst/>
              <a:cxnLst/>
              <a:rect l="l" t="t" r="r" b="b"/>
              <a:pathLst>
                <a:path w="1430" h="1370" extrusionOk="0">
                  <a:moveTo>
                    <a:pt x="730" y="0"/>
                  </a:moveTo>
                  <a:cubicBezTo>
                    <a:pt x="365" y="0"/>
                    <a:pt x="31" y="274"/>
                    <a:pt x="31" y="669"/>
                  </a:cubicBezTo>
                  <a:cubicBezTo>
                    <a:pt x="1" y="1033"/>
                    <a:pt x="305" y="1337"/>
                    <a:pt x="700" y="1368"/>
                  </a:cubicBezTo>
                  <a:cubicBezTo>
                    <a:pt x="717" y="1369"/>
                    <a:pt x="733" y="1370"/>
                    <a:pt x="750" y="1370"/>
                  </a:cubicBezTo>
                  <a:cubicBezTo>
                    <a:pt x="1095" y="1370"/>
                    <a:pt x="1400" y="1077"/>
                    <a:pt x="1429" y="730"/>
                  </a:cubicBezTo>
                  <a:cubicBezTo>
                    <a:pt x="1429" y="334"/>
                    <a:pt x="1125" y="30"/>
                    <a:pt x="7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5134100" y="2507800"/>
              <a:ext cx="72225" cy="18725"/>
            </a:xfrm>
            <a:custGeom>
              <a:avLst/>
              <a:gdLst/>
              <a:ahLst/>
              <a:cxnLst/>
              <a:rect l="l" t="t" r="r" b="b"/>
              <a:pathLst>
                <a:path w="2889" h="749" extrusionOk="0">
                  <a:moveTo>
                    <a:pt x="1496" y="1"/>
                  </a:moveTo>
                  <a:cubicBezTo>
                    <a:pt x="1454" y="1"/>
                    <a:pt x="1411" y="2"/>
                    <a:pt x="1368" y="6"/>
                  </a:cubicBezTo>
                  <a:cubicBezTo>
                    <a:pt x="973" y="6"/>
                    <a:pt x="608" y="127"/>
                    <a:pt x="274" y="370"/>
                  </a:cubicBezTo>
                  <a:cubicBezTo>
                    <a:pt x="61" y="553"/>
                    <a:pt x="1" y="705"/>
                    <a:pt x="31" y="735"/>
                  </a:cubicBezTo>
                  <a:cubicBezTo>
                    <a:pt x="40" y="744"/>
                    <a:pt x="54" y="749"/>
                    <a:pt x="73" y="749"/>
                  </a:cubicBezTo>
                  <a:cubicBezTo>
                    <a:pt x="232" y="749"/>
                    <a:pt x="717" y="431"/>
                    <a:pt x="1399" y="431"/>
                  </a:cubicBezTo>
                  <a:cubicBezTo>
                    <a:pt x="2057" y="431"/>
                    <a:pt x="2579" y="728"/>
                    <a:pt x="2766" y="728"/>
                  </a:cubicBezTo>
                  <a:cubicBezTo>
                    <a:pt x="2794" y="728"/>
                    <a:pt x="2815" y="721"/>
                    <a:pt x="2827" y="705"/>
                  </a:cubicBezTo>
                  <a:cubicBezTo>
                    <a:pt x="2888" y="613"/>
                    <a:pt x="2767" y="522"/>
                    <a:pt x="2523" y="340"/>
                  </a:cubicBezTo>
                  <a:cubicBezTo>
                    <a:pt x="2223" y="121"/>
                    <a:pt x="1873" y="1"/>
                    <a:pt x="14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5017825" y="2509425"/>
              <a:ext cx="58550" cy="159425"/>
            </a:xfrm>
            <a:custGeom>
              <a:avLst/>
              <a:gdLst/>
              <a:ahLst/>
              <a:cxnLst/>
              <a:rect l="l" t="t" r="r" b="b"/>
              <a:pathLst>
                <a:path w="2342" h="6377" extrusionOk="0">
                  <a:moveTo>
                    <a:pt x="2248" y="1"/>
                  </a:moveTo>
                  <a:cubicBezTo>
                    <a:pt x="2147" y="1"/>
                    <a:pt x="1453" y="1662"/>
                    <a:pt x="700" y="3770"/>
                  </a:cubicBezTo>
                  <a:cubicBezTo>
                    <a:pt x="487" y="4287"/>
                    <a:pt x="305" y="4773"/>
                    <a:pt x="153" y="5260"/>
                  </a:cubicBezTo>
                  <a:cubicBezTo>
                    <a:pt x="31" y="5503"/>
                    <a:pt x="1" y="5746"/>
                    <a:pt x="62" y="6020"/>
                  </a:cubicBezTo>
                  <a:cubicBezTo>
                    <a:pt x="92" y="6141"/>
                    <a:pt x="214" y="6263"/>
                    <a:pt x="366" y="6293"/>
                  </a:cubicBezTo>
                  <a:cubicBezTo>
                    <a:pt x="487" y="6324"/>
                    <a:pt x="578" y="6354"/>
                    <a:pt x="700" y="6354"/>
                  </a:cubicBezTo>
                  <a:cubicBezTo>
                    <a:pt x="913" y="6369"/>
                    <a:pt x="1126" y="6377"/>
                    <a:pt x="1335" y="6377"/>
                  </a:cubicBezTo>
                  <a:cubicBezTo>
                    <a:pt x="1544" y="6377"/>
                    <a:pt x="1749" y="6369"/>
                    <a:pt x="1946" y="6354"/>
                  </a:cubicBezTo>
                  <a:cubicBezTo>
                    <a:pt x="1551" y="6202"/>
                    <a:pt x="1126" y="6141"/>
                    <a:pt x="730" y="6141"/>
                  </a:cubicBezTo>
                  <a:cubicBezTo>
                    <a:pt x="518" y="6141"/>
                    <a:pt x="335" y="6080"/>
                    <a:pt x="305" y="5928"/>
                  </a:cubicBezTo>
                  <a:cubicBezTo>
                    <a:pt x="275" y="5746"/>
                    <a:pt x="335" y="5533"/>
                    <a:pt x="427" y="5351"/>
                  </a:cubicBezTo>
                  <a:lnTo>
                    <a:pt x="1004" y="3862"/>
                  </a:lnTo>
                  <a:cubicBezTo>
                    <a:pt x="1794" y="1764"/>
                    <a:pt x="2341" y="32"/>
                    <a:pt x="2250" y="1"/>
                  </a:cubicBezTo>
                  <a:cubicBezTo>
                    <a:pt x="2249" y="1"/>
                    <a:pt x="2249" y="1"/>
                    <a:pt x="22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5055075" y="2842275"/>
              <a:ext cx="183925" cy="83925"/>
            </a:xfrm>
            <a:custGeom>
              <a:avLst/>
              <a:gdLst/>
              <a:ahLst/>
              <a:cxnLst/>
              <a:rect l="l" t="t" r="r" b="b"/>
              <a:pathLst>
                <a:path w="7357" h="3357" extrusionOk="0">
                  <a:moveTo>
                    <a:pt x="7356" y="1"/>
                  </a:moveTo>
                  <a:lnTo>
                    <a:pt x="7356" y="1"/>
                  </a:lnTo>
                  <a:cubicBezTo>
                    <a:pt x="5137" y="1338"/>
                    <a:pt x="2584" y="2037"/>
                    <a:pt x="0" y="2037"/>
                  </a:cubicBezTo>
                  <a:lnTo>
                    <a:pt x="61" y="3314"/>
                  </a:lnTo>
                  <a:cubicBezTo>
                    <a:pt x="394" y="3343"/>
                    <a:pt x="713" y="3357"/>
                    <a:pt x="1019" y="3357"/>
                  </a:cubicBezTo>
                  <a:cubicBezTo>
                    <a:pt x="5799" y="3357"/>
                    <a:pt x="7356" y="1"/>
                    <a:pt x="735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5072550" y="2700675"/>
              <a:ext cx="60825" cy="41875"/>
            </a:xfrm>
            <a:custGeom>
              <a:avLst/>
              <a:gdLst/>
              <a:ahLst/>
              <a:cxnLst/>
              <a:rect l="l" t="t" r="r" b="b"/>
              <a:pathLst>
                <a:path w="2433" h="1675" extrusionOk="0">
                  <a:moveTo>
                    <a:pt x="1152" y="1"/>
                  </a:moveTo>
                  <a:cubicBezTo>
                    <a:pt x="750" y="1"/>
                    <a:pt x="361" y="205"/>
                    <a:pt x="92" y="528"/>
                  </a:cubicBezTo>
                  <a:lnTo>
                    <a:pt x="61" y="558"/>
                  </a:lnTo>
                  <a:cubicBezTo>
                    <a:pt x="0" y="619"/>
                    <a:pt x="0" y="741"/>
                    <a:pt x="61" y="832"/>
                  </a:cubicBezTo>
                  <a:cubicBezTo>
                    <a:pt x="122" y="923"/>
                    <a:pt x="213" y="984"/>
                    <a:pt x="274" y="1044"/>
                  </a:cubicBezTo>
                  <a:cubicBezTo>
                    <a:pt x="578" y="1318"/>
                    <a:pt x="912" y="1500"/>
                    <a:pt x="1247" y="1622"/>
                  </a:cubicBezTo>
                  <a:cubicBezTo>
                    <a:pt x="1353" y="1657"/>
                    <a:pt x="1462" y="1675"/>
                    <a:pt x="1569" y="1675"/>
                  </a:cubicBezTo>
                  <a:cubicBezTo>
                    <a:pt x="1829" y="1675"/>
                    <a:pt x="2078" y="1573"/>
                    <a:pt x="2250" y="1379"/>
                  </a:cubicBezTo>
                  <a:cubicBezTo>
                    <a:pt x="2432" y="1075"/>
                    <a:pt x="2402" y="710"/>
                    <a:pt x="2189" y="467"/>
                  </a:cubicBezTo>
                  <a:cubicBezTo>
                    <a:pt x="1976" y="193"/>
                    <a:pt x="1672" y="41"/>
                    <a:pt x="1307" y="11"/>
                  </a:cubicBezTo>
                  <a:cubicBezTo>
                    <a:pt x="1256" y="4"/>
                    <a:pt x="1204" y="1"/>
                    <a:pt x="115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5062675" y="2680425"/>
              <a:ext cx="63850" cy="55500"/>
            </a:xfrm>
            <a:custGeom>
              <a:avLst/>
              <a:gdLst/>
              <a:ahLst/>
              <a:cxnLst/>
              <a:rect l="l" t="t" r="r" b="b"/>
              <a:pathLst>
                <a:path w="2554" h="2220" extrusionOk="0">
                  <a:moveTo>
                    <a:pt x="2402" y="0"/>
                  </a:moveTo>
                  <a:cubicBezTo>
                    <a:pt x="2280" y="0"/>
                    <a:pt x="2280" y="821"/>
                    <a:pt x="1581" y="1429"/>
                  </a:cubicBezTo>
                  <a:cubicBezTo>
                    <a:pt x="882" y="2006"/>
                    <a:pt x="0" y="1915"/>
                    <a:pt x="0" y="2037"/>
                  </a:cubicBezTo>
                  <a:cubicBezTo>
                    <a:pt x="0" y="2098"/>
                    <a:pt x="183" y="2189"/>
                    <a:pt x="547" y="2219"/>
                  </a:cubicBezTo>
                  <a:cubicBezTo>
                    <a:pt x="1034" y="2219"/>
                    <a:pt x="1520" y="2037"/>
                    <a:pt x="1885" y="1733"/>
                  </a:cubicBezTo>
                  <a:cubicBezTo>
                    <a:pt x="2250" y="1429"/>
                    <a:pt x="2462" y="1003"/>
                    <a:pt x="2523" y="547"/>
                  </a:cubicBezTo>
                  <a:cubicBezTo>
                    <a:pt x="2554" y="213"/>
                    <a:pt x="2462" y="0"/>
                    <a:pt x="2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4899300" y="2194375"/>
              <a:ext cx="392875" cy="279225"/>
            </a:xfrm>
            <a:custGeom>
              <a:avLst/>
              <a:gdLst/>
              <a:ahLst/>
              <a:cxnLst/>
              <a:rect l="l" t="t" r="r" b="b"/>
              <a:pathLst>
                <a:path w="15715" h="11169" extrusionOk="0">
                  <a:moveTo>
                    <a:pt x="8649" y="1"/>
                  </a:moveTo>
                  <a:cubicBezTo>
                    <a:pt x="8329" y="1"/>
                    <a:pt x="8009" y="8"/>
                    <a:pt x="7690" y="20"/>
                  </a:cubicBezTo>
                  <a:cubicBezTo>
                    <a:pt x="5715" y="111"/>
                    <a:pt x="3587" y="415"/>
                    <a:pt x="2158" y="1600"/>
                  </a:cubicBezTo>
                  <a:cubicBezTo>
                    <a:pt x="1064" y="2512"/>
                    <a:pt x="365" y="3789"/>
                    <a:pt x="213" y="5187"/>
                  </a:cubicBezTo>
                  <a:cubicBezTo>
                    <a:pt x="0" y="6859"/>
                    <a:pt x="0" y="8530"/>
                    <a:pt x="152" y="10172"/>
                  </a:cubicBezTo>
                  <a:cubicBezTo>
                    <a:pt x="152" y="10506"/>
                    <a:pt x="304" y="10840"/>
                    <a:pt x="578" y="11053"/>
                  </a:cubicBezTo>
                  <a:cubicBezTo>
                    <a:pt x="753" y="11119"/>
                    <a:pt x="944" y="11169"/>
                    <a:pt x="1140" y="11169"/>
                  </a:cubicBezTo>
                  <a:cubicBezTo>
                    <a:pt x="1215" y="11169"/>
                    <a:pt x="1292" y="11161"/>
                    <a:pt x="1368" y="11144"/>
                  </a:cubicBezTo>
                  <a:cubicBezTo>
                    <a:pt x="3648" y="10992"/>
                    <a:pt x="6110" y="9229"/>
                    <a:pt x="7812" y="7892"/>
                  </a:cubicBezTo>
                  <a:lnTo>
                    <a:pt x="7812" y="7892"/>
                  </a:lnTo>
                  <a:cubicBezTo>
                    <a:pt x="7386" y="8500"/>
                    <a:pt x="5046" y="9989"/>
                    <a:pt x="4620" y="10567"/>
                  </a:cubicBezTo>
                  <a:cubicBezTo>
                    <a:pt x="8420" y="9837"/>
                    <a:pt x="13709" y="6767"/>
                    <a:pt x="15684" y="3849"/>
                  </a:cubicBezTo>
                  <a:lnTo>
                    <a:pt x="15715" y="3758"/>
                  </a:lnTo>
                  <a:cubicBezTo>
                    <a:pt x="15472" y="2330"/>
                    <a:pt x="14134" y="1175"/>
                    <a:pt x="12614" y="597"/>
                  </a:cubicBezTo>
                  <a:cubicBezTo>
                    <a:pt x="11360" y="130"/>
                    <a:pt x="10006" y="1"/>
                    <a:pt x="86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5213900" y="2227325"/>
              <a:ext cx="274675" cy="637025"/>
            </a:xfrm>
            <a:custGeom>
              <a:avLst/>
              <a:gdLst/>
              <a:ahLst/>
              <a:cxnLst/>
              <a:rect l="l" t="t" r="r" b="b"/>
              <a:pathLst>
                <a:path w="10987" h="25481" extrusionOk="0">
                  <a:moveTo>
                    <a:pt x="2568" y="1"/>
                  </a:moveTo>
                  <a:cubicBezTo>
                    <a:pt x="2159" y="1"/>
                    <a:pt x="1729" y="23"/>
                    <a:pt x="1277" y="69"/>
                  </a:cubicBezTo>
                  <a:lnTo>
                    <a:pt x="1824" y="2835"/>
                  </a:lnTo>
                  <a:cubicBezTo>
                    <a:pt x="1824" y="2835"/>
                    <a:pt x="0" y="9249"/>
                    <a:pt x="4195" y="13565"/>
                  </a:cubicBezTo>
                  <a:cubicBezTo>
                    <a:pt x="4195" y="13565"/>
                    <a:pt x="3009" y="22562"/>
                    <a:pt x="5927" y="25480"/>
                  </a:cubicBezTo>
                  <a:cubicBezTo>
                    <a:pt x="5927" y="25480"/>
                    <a:pt x="9088" y="18945"/>
                    <a:pt x="9605" y="15875"/>
                  </a:cubicBezTo>
                  <a:cubicBezTo>
                    <a:pt x="9848" y="14659"/>
                    <a:pt x="10031" y="13413"/>
                    <a:pt x="10091" y="12167"/>
                  </a:cubicBezTo>
                  <a:cubicBezTo>
                    <a:pt x="10207" y="9471"/>
                    <a:pt x="10987" y="1"/>
                    <a:pt x="25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5311150" y="2552450"/>
              <a:ext cx="88175" cy="134600"/>
            </a:xfrm>
            <a:custGeom>
              <a:avLst/>
              <a:gdLst/>
              <a:ahLst/>
              <a:cxnLst/>
              <a:rect l="l" t="t" r="r" b="b"/>
              <a:pathLst>
                <a:path w="3527" h="5384" extrusionOk="0">
                  <a:moveTo>
                    <a:pt x="911" y="1"/>
                  </a:moveTo>
                  <a:cubicBezTo>
                    <a:pt x="669" y="1"/>
                    <a:pt x="426" y="25"/>
                    <a:pt x="183" y="74"/>
                  </a:cubicBezTo>
                  <a:lnTo>
                    <a:pt x="1" y="5119"/>
                  </a:lnTo>
                  <a:cubicBezTo>
                    <a:pt x="235" y="5295"/>
                    <a:pt x="507" y="5383"/>
                    <a:pt x="785" y="5383"/>
                  </a:cubicBezTo>
                  <a:cubicBezTo>
                    <a:pt x="939" y="5383"/>
                    <a:pt x="1095" y="5356"/>
                    <a:pt x="1247" y="5302"/>
                  </a:cubicBezTo>
                  <a:cubicBezTo>
                    <a:pt x="1642" y="5150"/>
                    <a:pt x="2007" y="4907"/>
                    <a:pt x="2311" y="4603"/>
                  </a:cubicBezTo>
                  <a:cubicBezTo>
                    <a:pt x="2736" y="4177"/>
                    <a:pt x="3071" y="3660"/>
                    <a:pt x="3314" y="3113"/>
                  </a:cubicBezTo>
                  <a:cubicBezTo>
                    <a:pt x="3527" y="2536"/>
                    <a:pt x="3496" y="1897"/>
                    <a:pt x="3283" y="1350"/>
                  </a:cubicBezTo>
                  <a:cubicBezTo>
                    <a:pt x="3010" y="803"/>
                    <a:pt x="2554" y="378"/>
                    <a:pt x="1976" y="165"/>
                  </a:cubicBezTo>
                  <a:cubicBezTo>
                    <a:pt x="1630" y="55"/>
                    <a:pt x="1272" y="1"/>
                    <a:pt x="91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5323325" y="2572525"/>
              <a:ext cx="44075" cy="77700"/>
            </a:xfrm>
            <a:custGeom>
              <a:avLst/>
              <a:gdLst/>
              <a:ahLst/>
              <a:cxnLst/>
              <a:rect l="l" t="t" r="r" b="b"/>
              <a:pathLst>
                <a:path w="1763" h="3108" extrusionOk="0">
                  <a:moveTo>
                    <a:pt x="730" y="0"/>
                  </a:moveTo>
                  <a:cubicBezTo>
                    <a:pt x="152" y="0"/>
                    <a:pt x="0" y="395"/>
                    <a:pt x="61" y="395"/>
                  </a:cubicBezTo>
                  <a:cubicBezTo>
                    <a:pt x="108" y="395"/>
                    <a:pt x="226" y="305"/>
                    <a:pt x="445" y="305"/>
                  </a:cubicBezTo>
                  <a:cubicBezTo>
                    <a:pt x="510" y="305"/>
                    <a:pt x="585" y="313"/>
                    <a:pt x="669" y="335"/>
                  </a:cubicBezTo>
                  <a:cubicBezTo>
                    <a:pt x="1125" y="486"/>
                    <a:pt x="1398" y="973"/>
                    <a:pt x="1307" y="1459"/>
                  </a:cubicBezTo>
                  <a:cubicBezTo>
                    <a:pt x="1246" y="2067"/>
                    <a:pt x="1003" y="2614"/>
                    <a:pt x="699" y="2766"/>
                  </a:cubicBezTo>
                  <a:cubicBezTo>
                    <a:pt x="563" y="2828"/>
                    <a:pt x="438" y="2844"/>
                    <a:pt x="334" y="2844"/>
                  </a:cubicBezTo>
                  <a:cubicBezTo>
                    <a:pt x="213" y="2844"/>
                    <a:pt x="123" y="2822"/>
                    <a:pt x="82" y="2822"/>
                  </a:cubicBezTo>
                  <a:cubicBezTo>
                    <a:pt x="72" y="2822"/>
                    <a:pt x="64" y="2823"/>
                    <a:pt x="61" y="2827"/>
                  </a:cubicBezTo>
                  <a:cubicBezTo>
                    <a:pt x="10" y="2852"/>
                    <a:pt x="169" y="3107"/>
                    <a:pt x="536" y="3107"/>
                  </a:cubicBezTo>
                  <a:cubicBezTo>
                    <a:pt x="612" y="3107"/>
                    <a:pt x="697" y="3096"/>
                    <a:pt x="790" y="3070"/>
                  </a:cubicBezTo>
                  <a:cubicBezTo>
                    <a:pt x="1064" y="2979"/>
                    <a:pt x="1307" y="2766"/>
                    <a:pt x="1459" y="2493"/>
                  </a:cubicBezTo>
                  <a:cubicBezTo>
                    <a:pt x="1611" y="2189"/>
                    <a:pt x="1702" y="1854"/>
                    <a:pt x="1733" y="1490"/>
                  </a:cubicBezTo>
                  <a:cubicBezTo>
                    <a:pt x="1763" y="1125"/>
                    <a:pt x="1672" y="760"/>
                    <a:pt x="1489" y="456"/>
                  </a:cubicBezTo>
                  <a:cubicBezTo>
                    <a:pt x="1307" y="213"/>
                    <a:pt x="1034" y="31"/>
                    <a:pt x="73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4830900" y="3474500"/>
              <a:ext cx="4575" cy="250025"/>
            </a:xfrm>
            <a:custGeom>
              <a:avLst/>
              <a:gdLst/>
              <a:ahLst/>
              <a:cxnLst/>
              <a:rect l="l" t="t" r="r" b="b"/>
              <a:pathLst>
                <a:path w="183" h="10001" extrusionOk="0">
                  <a:moveTo>
                    <a:pt x="92" y="1"/>
                  </a:moveTo>
                  <a:cubicBezTo>
                    <a:pt x="31" y="1"/>
                    <a:pt x="1" y="2250"/>
                    <a:pt x="1" y="5016"/>
                  </a:cubicBezTo>
                  <a:cubicBezTo>
                    <a:pt x="1" y="7782"/>
                    <a:pt x="31" y="10001"/>
                    <a:pt x="92" y="10001"/>
                  </a:cubicBezTo>
                  <a:cubicBezTo>
                    <a:pt x="153" y="10001"/>
                    <a:pt x="183" y="7782"/>
                    <a:pt x="183" y="5016"/>
                  </a:cubicBezTo>
                  <a:cubicBezTo>
                    <a:pt x="183" y="2250"/>
                    <a:pt x="153" y="1"/>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5045950" y="3468125"/>
              <a:ext cx="240975" cy="361275"/>
            </a:xfrm>
            <a:custGeom>
              <a:avLst/>
              <a:gdLst/>
              <a:ahLst/>
              <a:cxnLst/>
              <a:rect l="l" t="t" r="r" b="b"/>
              <a:pathLst>
                <a:path w="9639" h="14451" extrusionOk="0">
                  <a:moveTo>
                    <a:pt x="7020" y="0"/>
                  </a:moveTo>
                  <a:cubicBezTo>
                    <a:pt x="6319" y="0"/>
                    <a:pt x="5745" y="73"/>
                    <a:pt x="5745" y="73"/>
                  </a:cubicBezTo>
                  <a:cubicBezTo>
                    <a:pt x="5745" y="73"/>
                    <a:pt x="821" y="134"/>
                    <a:pt x="517" y="1198"/>
                  </a:cubicBezTo>
                  <a:cubicBezTo>
                    <a:pt x="1" y="3022"/>
                    <a:pt x="912" y="12931"/>
                    <a:pt x="912" y="12931"/>
                  </a:cubicBezTo>
                  <a:lnTo>
                    <a:pt x="5472" y="14450"/>
                  </a:lnTo>
                  <a:cubicBezTo>
                    <a:pt x="5472" y="14450"/>
                    <a:pt x="7660" y="13964"/>
                    <a:pt x="6627" y="9739"/>
                  </a:cubicBezTo>
                  <a:cubicBezTo>
                    <a:pt x="5989" y="7095"/>
                    <a:pt x="4955" y="4541"/>
                    <a:pt x="3648" y="2171"/>
                  </a:cubicBezTo>
                  <a:lnTo>
                    <a:pt x="3648" y="2171"/>
                  </a:lnTo>
                  <a:cubicBezTo>
                    <a:pt x="3648" y="2171"/>
                    <a:pt x="3855" y="2176"/>
                    <a:pt x="4190" y="2176"/>
                  </a:cubicBezTo>
                  <a:cubicBezTo>
                    <a:pt x="5666" y="2176"/>
                    <a:pt x="9638" y="2075"/>
                    <a:pt x="9514" y="985"/>
                  </a:cubicBezTo>
                  <a:cubicBezTo>
                    <a:pt x="9405" y="165"/>
                    <a:pt x="8070" y="0"/>
                    <a:pt x="702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5140950" y="3538525"/>
              <a:ext cx="152625" cy="44675"/>
            </a:xfrm>
            <a:custGeom>
              <a:avLst/>
              <a:gdLst/>
              <a:ahLst/>
              <a:cxnLst/>
              <a:rect l="l" t="t" r="r" b="b"/>
              <a:pathLst>
                <a:path w="6105" h="1787" extrusionOk="0">
                  <a:moveTo>
                    <a:pt x="3331" y="0"/>
                  </a:moveTo>
                  <a:cubicBezTo>
                    <a:pt x="1801" y="0"/>
                    <a:pt x="141" y="144"/>
                    <a:pt x="0" y="175"/>
                  </a:cubicBezTo>
                  <a:lnTo>
                    <a:pt x="0" y="1786"/>
                  </a:lnTo>
                  <a:cubicBezTo>
                    <a:pt x="0" y="1786"/>
                    <a:pt x="5532" y="1543"/>
                    <a:pt x="5927" y="601"/>
                  </a:cubicBezTo>
                  <a:cubicBezTo>
                    <a:pt x="6104" y="128"/>
                    <a:pt x="4776" y="0"/>
                    <a:pt x="333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5098375" y="3178150"/>
              <a:ext cx="526650" cy="660375"/>
            </a:xfrm>
            <a:custGeom>
              <a:avLst/>
              <a:gdLst/>
              <a:ahLst/>
              <a:cxnLst/>
              <a:rect l="l" t="t" r="r" b="b"/>
              <a:pathLst>
                <a:path w="21066" h="26415" extrusionOk="0">
                  <a:moveTo>
                    <a:pt x="21065" y="0"/>
                  </a:moveTo>
                  <a:lnTo>
                    <a:pt x="1" y="3070"/>
                  </a:lnTo>
                  <a:lnTo>
                    <a:pt x="670" y="26414"/>
                  </a:lnTo>
                  <a:lnTo>
                    <a:pt x="17570" y="26049"/>
                  </a:lnTo>
                  <a:lnTo>
                    <a:pt x="20336" y="18815"/>
                  </a:lnTo>
                  <a:lnTo>
                    <a:pt x="210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4542900" y="3635600"/>
              <a:ext cx="506125" cy="250025"/>
            </a:xfrm>
            <a:custGeom>
              <a:avLst/>
              <a:gdLst/>
              <a:ahLst/>
              <a:cxnLst/>
              <a:rect l="l" t="t" r="r" b="b"/>
              <a:pathLst>
                <a:path w="20245" h="10001" extrusionOk="0">
                  <a:moveTo>
                    <a:pt x="20244" y="1"/>
                  </a:moveTo>
                  <a:lnTo>
                    <a:pt x="20244" y="1"/>
                  </a:lnTo>
                  <a:cubicBezTo>
                    <a:pt x="20183" y="31"/>
                    <a:pt x="20092" y="61"/>
                    <a:pt x="20031" y="92"/>
                  </a:cubicBezTo>
                  <a:cubicBezTo>
                    <a:pt x="20123" y="92"/>
                    <a:pt x="20183" y="31"/>
                    <a:pt x="20244" y="1"/>
                  </a:cubicBezTo>
                  <a:close/>
                  <a:moveTo>
                    <a:pt x="20031" y="92"/>
                  </a:moveTo>
                  <a:lnTo>
                    <a:pt x="19424" y="335"/>
                  </a:lnTo>
                  <a:lnTo>
                    <a:pt x="17144" y="1247"/>
                  </a:lnTo>
                  <a:lnTo>
                    <a:pt x="9666" y="4286"/>
                  </a:lnTo>
                  <a:lnTo>
                    <a:pt x="5563" y="5989"/>
                  </a:lnTo>
                  <a:cubicBezTo>
                    <a:pt x="4408" y="6444"/>
                    <a:pt x="3314" y="6961"/>
                    <a:pt x="2280" y="7569"/>
                  </a:cubicBezTo>
                  <a:cubicBezTo>
                    <a:pt x="1551" y="7964"/>
                    <a:pt x="943" y="8542"/>
                    <a:pt x="457" y="9210"/>
                  </a:cubicBezTo>
                  <a:cubicBezTo>
                    <a:pt x="305" y="9393"/>
                    <a:pt x="183" y="9575"/>
                    <a:pt x="92" y="9788"/>
                  </a:cubicBezTo>
                  <a:cubicBezTo>
                    <a:pt x="61" y="9849"/>
                    <a:pt x="31" y="9910"/>
                    <a:pt x="1" y="10001"/>
                  </a:cubicBezTo>
                  <a:cubicBezTo>
                    <a:pt x="31" y="10001"/>
                    <a:pt x="153" y="9697"/>
                    <a:pt x="517" y="9241"/>
                  </a:cubicBezTo>
                  <a:cubicBezTo>
                    <a:pt x="1004" y="8603"/>
                    <a:pt x="1642" y="8055"/>
                    <a:pt x="2341" y="7660"/>
                  </a:cubicBezTo>
                  <a:cubicBezTo>
                    <a:pt x="3405" y="7083"/>
                    <a:pt x="4499" y="6566"/>
                    <a:pt x="5624" y="6140"/>
                  </a:cubicBezTo>
                  <a:lnTo>
                    <a:pt x="9727" y="4438"/>
                  </a:lnTo>
                  <a:lnTo>
                    <a:pt x="17174" y="1338"/>
                  </a:lnTo>
                  <a:lnTo>
                    <a:pt x="19424" y="396"/>
                  </a:lnTo>
                  <a:lnTo>
                    <a:pt x="20031" y="9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4906900" y="3820250"/>
              <a:ext cx="281925" cy="240150"/>
            </a:xfrm>
            <a:custGeom>
              <a:avLst/>
              <a:gdLst/>
              <a:ahLst/>
              <a:cxnLst/>
              <a:rect l="l" t="t" r="r" b="b"/>
              <a:pathLst>
                <a:path w="11277" h="9606" extrusionOk="0">
                  <a:moveTo>
                    <a:pt x="11277" y="1"/>
                  </a:moveTo>
                  <a:cubicBezTo>
                    <a:pt x="11125" y="122"/>
                    <a:pt x="10973" y="244"/>
                    <a:pt x="10851" y="396"/>
                  </a:cubicBezTo>
                  <a:cubicBezTo>
                    <a:pt x="10578" y="639"/>
                    <a:pt x="10183" y="1034"/>
                    <a:pt x="9696" y="1490"/>
                  </a:cubicBezTo>
                  <a:cubicBezTo>
                    <a:pt x="8754" y="2432"/>
                    <a:pt x="7356" y="3679"/>
                    <a:pt x="5806" y="4986"/>
                  </a:cubicBezTo>
                  <a:cubicBezTo>
                    <a:pt x="4225" y="6293"/>
                    <a:pt x="2766" y="7448"/>
                    <a:pt x="1702" y="8268"/>
                  </a:cubicBezTo>
                  <a:lnTo>
                    <a:pt x="426" y="9211"/>
                  </a:lnTo>
                  <a:cubicBezTo>
                    <a:pt x="274" y="9332"/>
                    <a:pt x="122" y="9454"/>
                    <a:pt x="0" y="9606"/>
                  </a:cubicBezTo>
                  <a:cubicBezTo>
                    <a:pt x="152" y="9515"/>
                    <a:pt x="335" y="9423"/>
                    <a:pt x="487" y="9302"/>
                  </a:cubicBezTo>
                  <a:cubicBezTo>
                    <a:pt x="790" y="9089"/>
                    <a:pt x="1246" y="8755"/>
                    <a:pt x="1794" y="8390"/>
                  </a:cubicBezTo>
                  <a:cubicBezTo>
                    <a:pt x="2888" y="7600"/>
                    <a:pt x="4347" y="6445"/>
                    <a:pt x="5927" y="5138"/>
                  </a:cubicBezTo>
                  <a:cubicBezTo>
                    <a:pt x="7478" y="3831"/>
                    <a:pt x="8845" y="2554"/>
                    <a:pt x="9818" y="1612"/>
                  </a:cubicBezTo>
                  <a:cubicBezTo>
                    <a:pt x="10274" y="1125"/>
                    <a:pt x="10639" y="730"/>
                    <a:pt x="10882" y="457"/>
                  </a:cubicBezTo>
                  <a:cubicBezTo>
                    <a:pt x="11034" y="305"/>
                    <a:pt x="11155" y="153"/>
                    <a:pt x="11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5550525" y="3801250"/>
              <a:ext cx="275850" cy="319975"/>
            </a:xfrm>
            <a:custGeom>
              <a:avLst/>
              <a:gdLst/>
              <a:ahLst/>
              <a:cxnLst/>
              <a:rect l="l" t="t" r="r" b="b"/>
              <a:pathLst>
                <a:path w="11034" h="12799" extrusionOk="0">
                  <a:moveTo>
                    <a:pt x="62" y="1"/>
                  </a:moveTo>
                  <a:cubicBezTo>
                    <a:pt x="62" y="1"/>
                    <a:pt x="61" y="1"/>
                    <a:pt x="61" y="1"/>
                  </a:cubicBezTo>
                  <a:cubicBezTo>
                    <a:pt x="0" y="31"/>
                    <a:pt x="2432" y="2919"/>
                    <a:pt x="5441" y="6475"/>
                  </a:cubicBezTo>
                  <a:cubicBezTo>
                    <a:pt x="8419" y="9964"/>
                    <a:pt x="10891" y="12798"/>
                    <a:pt x="10971" y="12798"/>
                  </a:cubicBezTo>
                  <a:cubicBezTo>
                    <a:pt x="10972" y="12798"/>
                    <a:pt x="10973" y="12798"/>
                    <a:pt x="10973" y="12797"/>
                  </a:cubicBezTo>
                  <a:cubicBezTo>
                    <a:pt x="11034" y="12767"/>
                    <a:pt x="8602" y="9879"/>
                    <a:pt x="5593" y="6323"/>
                  </a:cubicBezTo>
                  <a:cubicBezTo>
                    <a:pt x="2600" y="2816"/>
                    <a:pt x="118" y="1"/>
                    <a:pt x="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5625000" y="3594575"/>
              <a:ext cx="319175" cy="184675"/>
            </a:xfrm>
            <a:custGeom>
              <a:avLst/>
              <a:gdLst/>
              <a:ahLst/>
              <a:cxnLst/>
              <a:rect l="l" t="t" r="r" b="b"/>
              <a:pathLst>
                <a:path w="12767" h="7387" extrusionOk="0">
                  <a:moveTo>
                    <a:pt x="0" y="0"/>
                  </a:moveTo>
                  <a:cubicBezTo>
                    <a:pt x="122" y="122"/>
                    <a:pt x="274" y="274"/>
                    <a:pt x="426" y="365"/>
                  </a:cubicBezTo>
                  <a:cubicBezTo>
                    <a:pt x="730" y="608"/>
                    <a:pt x="1155" y="942"/>
                    <a:pt x="1702" y="1338"/>
                  </a:cubicBezTo>
                  <a:cubicBezTo>
                    <a:pt x="2797" y="2128"/>
                    <a:pt x="4347" y="3161"/>
                    <a:pt x="6110" y="4164"/>
                  </a:cubicBezTo>
                  <a:cubicBezTo>
                    <a:pt x="7873" y="5198"/>
                    <a:pt x="9544" y="6019"/>
                    <a:pt x="10760" y="6566"/>
                  </a:cubicBezTo>
                  <a:cubicBezTo>
                    <a:pt x="11368" y="6839"/>
                    <a:pt x="11885" y="7052"/>
                    <a:pt x="12219" y="7204"/>
                  </a:cubicBezTo>
                  <a:cubicBezTo>
                    <a:pt x="12402" y="7265"/>
                    <a:pt x="12584" y="7326"/>
                    <a:pt x="12766" y="7386"/>
                  </a:cubicBezTo>
                  <a:cubicBezTo>
                    <a:pt x="12614" y="7295"/>
                    <a:pt x="12432" y="7204"/>
                    <a:pt x="12250" y="7113"/>
                  </a:cubicBezTo>
                  <a:lnTo>
                    <a:pt x="10821" y="6444"/>
                  </a:lnTo>
                  <a:cubicBezTo>
                    <a:pt x="9636" y="5867"/>
                    <a:pt x="7964" y="5015"/>
                    <a:pt x="6201" y="4012"/>
                  </a:cubicBezTo>
                  <a:cubicBezTo>
                    <a:pt x="4438" y="2979"/>
                    <a:pt x="2888" y="1976"/>
                    <a:pt x="1793" y="1216"/>
                  </a:cubicBezTo>
                  <a:cubicBezTo>
                    <a:pt x="1246" y="851"/>
                    <a:pt x="821" y="547"/>
                    <a:pt x="486" y="304"/>
                  </a:cubicBezTo>
                  <a:cubicBezTo>
                    <a:pt x="334" y="183"/>
                    <a:pt x="183" y="9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5696425" y="3450950"/>
              <a:ext cx="31175" cy="224950"/>
            </a:xfrm>
            <a:custGeom>
              <a:avLst/>
              <a:gdLst/>
              <a:ahLst/>
              <a:cxnLst/>
              <a:rect l="l" t="t" r="r" b="b"/>
              <a:pathLst>
                <a:path w="1247" h="8998" extrusionOk="0">
                  <a:moveTo>
                    <a:pt x="61" y="0"/>
                  </a:moveTo>
                  <a:lnTo>
                    <a:pt x="61" y="0"/>
                  </a:lnTo>
                  <a:cubicBezTo>
                    <a:pt x="0" y="0"/>
                    <a:pt x="213" y="2037"/>
                    <a:pt x="517" y="4529"/>
                  </a:cubicBezTo>
                  <a:cubicBezTo>
                    <a:pt x="821" y="6991"/>
                    <a:pt x="1125" y="8998"/>
                    <a:pt x="1186" y="8998"/>
                  </a:cubicBezTo>
                  <a:cubicBezTo>
                    <a:pt x="1247" y="8998"/>
                    <a:pt x="1034" y="6961"/>
                    <a:pt x="699" y="4499"/>
                  </a:cubicBezTo>
                  <a:cubicBezTo>
                    <a:pt x="395" y="2007"/>
                    <a:pt x="92"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5304325" y="2642425"/>
              <a:ext cx="144400" cy="142125"/>
            </a:xfrm>
            <a:custGeom>
              <a:avLst/>
              <a:gdLst/>
              <a:ahLst/>
              <a:cxnLst/>
              <a:rect l="l" t="t" r="r" b="b"/>
              <a:pathLst>
                <a:path w="5776" h="5685" extrusionOk="0">
                  <a:moveTo>
                    <a:pt x="2553" y="1"/>
                  </a:moveTo>
                  <a:cubicBezTo>
                    <a:pt x="2553" y="1"/>
                    <a:pt x="2493" y="61"/>
                    <a:pt x="2371" y="244"/>
                  </a:cubicBezTo>
                  <a:lnTo>
                    <a:pt x="1854" y="852"/>
                  </a:lnTo>
                  <a:lnTo>
                    <a:pt x="61" y="3071"/>
                  </a:lnTo>
                  <a:lnTo>
                    <a:pt x="0" y="3131"/>
                  </a:lnTo>
                  <a:lnTo>
                    <a:pt x="61" y="3192"/>
                  </a:lnTo>
                  <a:cubicBezTo>
                    <a:pt x="912" y="3861"/>
                    <a:pt x="1885" y="4651"/>
                    <a:pt x="2918" y="5472"/>
                  </a:cubicBezTo>
                  <a:lnTo>
                    <a:pt x="3131" y="5624"/>
                  </a:lnTo>
                  <a:lnTo>
                    <a:pt x="3222" y="5685"/>
                  </a:lnTo>
                  <a:lnTo>
                    <a:pt x="3283" y="5593"/>
                  </a:lnTo>
                  <a:cubicBezTo>
                    <a:pt x="4195" y="4438"/>
                    <a:pt x="5015" y="3374"/>
                    <a:pt x="5715" y="2493"/>
                  </a:cubicBezTo>
                  <a:lnTo>
                    <a:pt x="5775" y="2432"/>
                  </a:lnTo>
                  <a:lnTo>
                    <a:pt x="5715" y="2371"/>
                  </a:lnTo>
                  <a:lnTo>
                    <a:pt x="3800" y="912"/>
                  </a:lnTo>
                  <a:lnTo>
                    <a:pt x="3283" y="517"/>
                  </a:lnTo>
                  <a:cubicBezTo>
                    <a:pt x="3161" y="426"/>
                    <a:pt x="3070" y="396"/>
                    <a:pt x="3070" y="396"/>
                  </a:cubicBezTo>
                  <a:lnTo>
                    <a:pt x="3070" y="396"/>
                  </a:lnTo>
                  <a:cubicBezTo>
                    <a:pt x="3131" y="456"/>
                    <a:pt x="3192" y="517"/>
                    <a:pt x="3252" y="578"/>
                  </a:cubicBezTo>
                  <a:lnTo>
                    <a:pt x="3769" y="1004"/>
                  </a:lnTo>
                  <a:lnTo>
                    <a:pt x="5565" y="2475"/>
                  </a:lnTo>
                  <a:lnTo>
                    <a:pt x="3211" y="5439"/>
                  </a:lnTo>
                  <a:lnTo>
                    <a:pt x="3211" y="5439"/>
                  </a:lnTo>
                  <a:lnTo>
                    <a:pt x="3040" y="5289"/>
                  </a:lnTo>
                  <a:lnTo>
                    <a:pt x="240" y="3086"/>
                  </a:lnTo>
                  <a:lnTo>
                    <a:pt x="1915" y="882"/>
                  </a:lnTo>
                  <a:lnTo>
                    <a:pt x="2401" y="244"/>
                  </a:lnTo>
                  <a:cubicBezTo>
                    <a:pt x="2462" y="183"/>
                    <a:pt x="2523" y="92"/>
                    <a:pt x="25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5213900" y="3438400"/>
              <a:ext cx="411125" cy="355275"/>
            </a:xfrm>
            <a:custGeom>
              <a:avLst/>
              <a:gdLst/>
              <a:ahLst/>
              <a:cxnLst/>
              <a:rect l="l" t="t" r="r" b="b"/>
              <a:pathLst>
                <a:path w="16445" h="14211" extrusionOk="0">
                  <a:moveTo>
                    <a:pt x="10441" y="1"/>
                  </a:moveTo>
                  <a:cubicBezTo>
                    <a:pt x="10175" y="1"/>
                    <a:pt x="9909" y="138"/>
                    <a:pt x="9757" y="411"/>
                  </a:cubicBezTo>
                  <a:cubicBezTo>
                    <a:pt x="9544" y="989"/>
                    <a:pt x="9939" y="2782"/>
                    <a:pt x="11216" y="4545"/>
                  </a:cubicBezTo>
                  <a:lnTo>
                    <a:pt x="11277" y="4606"/>
                  </a:lnTo>
                  <a:cubicBezTo>
                    <a:pt x="11836" y="5424"/>
                    <a:pt x="11478" y="5679"/>
                    <a:pt x="10808" y="5679"/>
                  </a:cubicBezTo>
                  <a:cubicBezTo>
                    <a:pt x="9985" y="5679"/>
                    <a:pt x="8692" y="5293"/>
                    <a:pt x="8055" y="5092"/>
                  </a:cubicBezTo>
                  <a:cubicBezTo>
                    <a:pt x="7025" y="4802"/>
                    <a:pt x="4021" y="4098"/>
                    <a:pt x="2992" y="4098"/>
                  </a:cubicBezTo>
                  <a:cubicBezTo>
                    <a:pt x="2837" y="4098"/>
                    <a:pt x="2727" y="4114"/>
                    <a:pt x="2675" y="4150"/>
                  </a:cubicBezTo>
                  <a:cubicBezTo>
                    <a:pt x="2097" y="4575"/>
                    <a:pt x="2462" y="5275"/>
                    <a:pt x="3678" y="5609"/>
                  </a:cubicBezTo>
                  <a:cubicBezTo>
                    <a:pt x="4894" y="5913"/>
                    <a:pt x="8450" y="7129"/>
                    <a:pt x="8268" y="7737"/>
                  </a:cubicBezTo>
                  <a:cubicBezTo>
                    <a:pt x="8236" y="7830"/>
                    <a:pt x="8078" y="7870"/>
                    <a:pt x="7830" y="7870"/>
                  </a:cubicBezTo>
                  <a:cubicBezTo>
                    <a:pt x="6392" y="7870"/>
                    <a:pt x="1945" y="6521"/>
                    <a:pt x="1945" y="6521"/>
                  </a:cubicBezTo>
                  <a:cubicBezTo>
                    <a:pt x="1945" y="6521"/>
                    <a:pt x="1462" y="6297"/>
                    <a:pt x="1038" y="6297"/>
                  </a:cubicBezTo>
                  <a:cubicBezTo>
                    <a:pt x="782" y="6297"/>
                    <a:pt x="548" y="6379"/>
                    <a:pt x="456" y="6642"/>
                  </a:cubicBezTo>
                  <a:cubicBezTo>
                    <a:pt x="0" y="7949"/>
                    <a:pt x="6626" y="9408"/>
                    <a:pt x="7265" y="9530"/>
                  </a:cubicBezTo>
                  <a:cubicBezTo>
                    <a:pt x="7684" y="9614"/>
                    <a:pt x="7563" y="10213"/>
                    <a:pt x="7162" y="10213"/>
                  </a:cubicBezTo>
                  <a:cubicBezTo>
                    <a:pt x="7127" y="10213"/>
                    <a:pt x="7091" y="10208"/>
                    <a:pt x="7052" y="10199"/>
                  </a:cubicBezTo>
                  <a:cubicBezTo>
                    <a:pt x="6693" y="10109"/>
                    <a:pt x="3576" y="9078"/>
                    <a:pt x="1768" y="9078"/>
                  </a:cubicBezTo>
                  <a:cubicBezTo>
                    <a:pt x="1123" y="9078"/>
                    <a:pt x="645" y="9209"/>
                    <a:pt x="517" y="9560"/>
                  </a:cubicBezTo>
                  <a:cubicBezTo>
                    <a:pt x="182" y="10563"/>
                    <a:pt x="5958" y="10807"/>
                    <a:pt x="6930" y="11840"/>
                  </a:cubicBezTo>
                  <a:cubicBezTo>
                    <a:pt x="7171" y="12104"/>
                    <a:pt x="7001" y="12192"/>
                    <a:pt x="6609" y="12192"/>
                  </a:cubicBezTo>
                  <a:cubicBezTo>
                    <a:pt x="5842" y="12192"/>
                    <a:pt x="4226" y="11857"/>
                    <a:pt x="3180" y="11857"/>
                  </a:cubicBezTo>
                  <a:cubicBezTo>
                    <a:pt x="2668" y="11857"/>
                    <a:pt x="2293" y="11937"/>
                    <a:pt x="2219" y="12174"/>
                  </a:cubicBezTo>
                  <a:cubicBezTo>
                    <a:pt x="2097" y="12539"/>
                    <a:pt x="2067" y="12843"/>
                    <a:pt x="5259" y="13360"/>
                  </a:cubicBezTo>
                  <a:cubicBezTo>
                    <a:pt x="7964" y="13816"/>
                    <a:pt x="10699" y="14089"/>
                    <a:pt x="13435" y="14211"/>
                  </a:cubicBezTo>
                  <a:lnTo>
                    <a:pt x="16444" y="6642"/>
                  </a:lnTo>
                  <a:cubicBezTo>
                    <a:pt x="15988" y="6338"/>
                    <a:pt x="14408" y="4667"/>
                    <a:pt x="13769" y="4211"/>
                  </a:cubicBezTo>
                  <a:cubicBezTo>
                    <a:pt x="13253" y="3816"/>
                    <a:pt x="12766" y="3329"/>
                    <a:pt x="12402" y="2782"/>
                  </a:cubicBezTo>
                  <a:cubicBezTo>
                    <a:pt x="11976" y="2174"/>
                    <a:pt x="11581" y="1536"/>
                    <a:pt x="11277" y="837"/>
                  </a:cubicBezTo>
                  <a:cubicBezTo>
                    <a:pt x="11277" y="806"/>
                    <a:pt x="11246" y="746"/>
                    <a:pt x="11246" y="685"/>
                  </a:cubicBezTo>
                  <a:cubicBezTo>
                    <a:pt x="11216" y="594"/>
                    <a:pt x="11186" y="502"/>
                    <a:pt x="11125" y="411"/>
                  </a:cubicBezTo>
                  <a:cubicBezTo>
                    <a:pt x="10973" y="138"/>
                    <a:pt x="10707" y="1"/>
                    <a:pt x="1044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2" name="Google Shape;2132;p63"/>
          <p:cNvSpPr txBox="1">
            <a:spLocks noGrp="1"/>
          </p:cNvSpPr>
          <p:nvPr>
            <p:ph type="subTitle" idx="1"/>
          </p:nvPr>
        </p:nvSpPr>
        <p:spPr>
          <a:xfrm>
            <a:off x="2133489" y="1597222"/>
            <a:ext cx="2031553" cy="12095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n-US" smtClean="0"/>
              <a:t>Thiết kế bên Client</a:t>
            </a:r>
          </a:p>
          <a:p>
            <a:pPr marL="0" lvl="0" indent="0" algn="l" rtl="0">
              <a:spcBef>
                <a:spcPts val="0"/>
              </a:spcBef>
              <a:spcAft>
                <a:spcPts val="0"/>
              </a:spcAft>
              <a:buClr>
                <a:schemeClr val="dk1"/>
              </a:buClr>
              <a:buSzPts val="1100"/>
            </a:pPr>
            <a:r>
              <a:rPr lang="en-US" smtClean="0"/>
              <a:t>Thiết kế giỏ hàng</a:t>
            </a:r>
          </a:p>
          <a:p>
            <a:pPr marL="285750" lvl="0" indent="-285750" algn="l" rtl="0">
              <a:spcBef>
                <a:spcPts val="0"/>
              </a:spcBef>
              <a:spcAft>
                <a:spcPts val="0"/>
              </a:spcAft>
              <a:buClr>
                <a:schemeClr val="dk1"/>
              </a:buClr>
              <a:buSzPts val="1100"/>
              <a:buFontTx/>
              <a:buChar char="-"/>
            </a:pPr>
            <a:endParaRPr lang="en-US" smtClean="0"/>
          </a:p>
          <a:p>
            <a:pPr marL="285750" lvl="0" indent="-285750" algn="l" rtl="0">
              <a:spcBef>
                <a:spcPts val="0"/>
              </a:spcBef>
              <a:spcAft>
                <a:spcPts val="0"/>
              </a:spcAft>
              <a:buClr>
                <a:schemeClr val="dk1"/>
              </a:buClr>
              <a:buSzPts val="1100"/>
              <a:buFontTx/>
              <a:buChar char="-"/>
            </a:pPr>
            <a:endParaRPr lang="en-US" smtClean="0"/>
          </a:p>
          <a:p>
            <a:pPr marL="285750" lvl="0" indent="-285750" algn="l" rtl="0">
              <a:spcBef>
                <a:spcPts val="0"/>
              </a:spcBef>
              <a:spcAft>
                <a:spcPts val="0"/>
              </a:spcAft>
              <a:buClr>
                <a:schemeClr val="dk1"/>
              </a:buClr>
              <a:buSzPts val="1100"/>
              <a:buFontTx/>
              <a:buChar char="-"/>
            </a:pPr>
            <a:endParaRPr lang="en-US" smtClean="0"/>
          </a:p>
          <a:p>
            <a:pPr marL="285750" lvl="0" indent="-285750" algn="l" rtl="0">
              <a:spcBef>
                <a:spcPts val="0"/>
              </a:spcBef>
              <a:spcAft>
                <a:spcPts val="0"/>
              </a:spcAft>
              <a:buClr>
                <a:schemeClr val="dk1"/>
              </a:buClr>
              <a:buSzPts val="1100"/>
              <a:buFontTx/>
              <a:buChar char="-"/>
            </a:pPr>
            <a:endParaRPr/>
          </a:p>
          <a:p>
            <a:pPr marL="0" lvl="0" indent="0" algn="l" rtl="0">
              <a:spcBef>
                <a:spcPts val="0"/>
              </a:spcBef>
              <a:spcAft>
                <a:spcPts val="0"/>
              </a:spcAft>
              <a:buNone/>
            </a:pPr>
            <a:endParaRPr/>
          </a:p>
        </p:txBody>
      </p:sp>
      <p:sp>
        <p:nvSpPr>
          <p:cNvPr id="2133" name="Google Shape;2133;p63"/>
          <p:cNvSpPr txBox="1">
            <a:spLocks noGrp="1"/>
          </p:cNvSpPr>
          <p:nvPr>
            <p:ph type="subTitle" idx="2"/>
          </p:nvPr>
        </p:nvSpPr>
        <p:spPr>
          <a:xfrm>
            <a:off x="2124813" y="1204423"/>
            <a:ext cx="195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Chế Đức Tài</a:t>
            </a:r>
            <a:endParaRPr b="1">
              <a:latin typeface="Tahoma" panose="020B0604030504040204" pitchFamily="34" charset="0"/>
              <a:ea typeface="Tahoma" panose="020B0604030504040204" pitchFamily="34" charset="0"/>
              <a:cs typeface="Tahoma" panose="020B0604030504040204" pitchFamily="34" charset="0"/>
            </a:endParaRPr>
          </a:p>
        </p:txBody>
      </p:sp>
      <p:sp>
        <p:nvSpPr>
          <p:cNvPr id="2134" name="Google Shape;2134;p63"/>
          <p:cNvSpPr txBox="1">
            <a:spLocks noGrp="1"/>
          </p:cNvSpPr>
          <p:nvPr>
            <p:ph type="subTitle" idx="3"/>
          </p:nvPr>
        </p:nvSpPr>
        <p:spPr>
          <a:xfrm>
            <a:off x="6216391" y="1597222"/>
            <a:ext cx="1957500" cy="1413276"/>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a:t>Thiết kế bên </a:t>
            </a:r>
            <a:r>
              <a:rPr lang="en" smtClean="0"/>
              <a:t>Admin</a:t>
            </a:r>
          </a:p>
          <a:p>
            <a:pPr marL="0" indent="0">
              <a:buClr>
                <a:schemeClr val="dk1"/>
              </a:buClr>
              <a:buSzPts val="1100"/>
            </a:pPr>
            <a:r>
              <a:rPr lang="en-US"/>
              <a:t>Thiết kế giỏ </a:t>
            </a:r>
            <a:r>
              <a:rPr lang="en-US" smtClean="0"/>
              <a:t>hàng</a:t>
            </a:r>
            <a:endParaRPr lang="en-US"/>
          </a:p>
          <a:p>
            <a:pPr marL="0" lvl="0" indent="0" algn="l" rtl="0">
              <a:spcBef>
                <a:spcPts val="0"/>
              </a:spcBef>
              <a:spcAft>
                <a:spcPts val="0"/>
              </a:spcAft>
              <a:buClr>
                <a:schemeClr val="dk1"/>
              </a:buClr>
              <a:buSzPts val="1100"/>
              <a:buFont typeface="Arial"/>
              <a:buNone/>
            </a:pPr>
            <a:endParaRPr/>
          </a:p>
        </p:txBody>
      </p:sp>
      <p:sp>
        <p:nvSpPr>
          <p:cNvPr id="2135" name="Google Shape;2135;p63"/>
          <p:cNvSpPr txBox="1">
            <a:spLocks noGrp="1"/>
          </p:cNvSpPr>
          <p:nvPr>
            <p:ph type="subTitle" idx="4"/>
          </p:nvPr>
        </p:nvSpPr>
        <p:spPr>
          <a:xfrm>
            <a:off x="6142471" y="1164531"/>
            <a:ext cx="2305864" cy="5091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Nguyễn Đức Huy</a:t>
            </a:r>
            <a:endParaRPr b="1">
              <a:latin typeface="Tahoma" panose="020B0604030504040204" pitchFamily="34" charset="0"/>
              <a:ea typeface="Tahoma" panose="020B0604030504040204" pitchFamily="34" charset="0"/>
              <a:cs typeface="Tahoma" panose="020B0604030504040204" pitchFamily="34" charset="0"/>
            </a:endParaRPr>
          </a:p>
        </p:txBody>
      </p:sp>
      <p:grpSp>
        <p:nvGrpSpPr>
          <p:cNvPr id="71" name="Google Shape;1902;p61"/>
          <p:cNvGrpSpPr/>
          <p:nvPr/>
        </p:nvGrpSpPr>
        <p:grpSpPr>
          <a:xfrm>
            <a:off x="524698" y="1492034"/>
            <a:ext cx="1178424" cy="1442738"/>
            <a:chOff x="1013975" y="2487400"/>
            <a:chExt cx="2038050" cy="2405075"/>
          </a:xfrm>
        </p:grpSpPr>
        <p:sp>
          <p:nvSpPr>
            <p:cNvPr id="72" name="Google Shape;1903;p61"/>
            <p:cNvSpPr/>
            <p:nvPr/>
          </p:nvSpPr>
          <p:spPr>
            <a:xfrm>
              <a:off x="1640875" y="2487400"/>
              <a:ext cx="729525" cy="645175"/>
            </a:xfrm>
            <a:custGeom>
              <a:avLst/>
              <a:gdLst/>
              <a:ahLst/>
              <a:cxnLst/>
              <a:rect l="l" t="t" r="r" b="b"/>
              <a:pathLst>
                <a:path w="29181" h="25807" extrusionOk="0">
                  <a:moveTo>
                    <a:pt x="12180" y="0"/>
                  </a:moveTo>
                  <a:cubicBezTo>
                    <a:pt x="11066" y="0"/>
                    <a:pt x="9851" y="1043"/>
                    <a:pt x="8724" y="1043"/>
                  </a:cubicBezTo>
                  <a:cubicBezTo>
                    <a:pt x="8508" y="1043"/>
                    <a:pt x="8294" y="1005"/>
                    <a:pt x="8086" y="913"/>
                  </a:cubicBezTo>
                  <a:cubicBezTo>
                    <a:pt x="7125" y="483"/>
                    <a:pt x="6322" y="307"/>
                    <a:pt x="5652" y="307"/>
                  </a:cubicBezTo>
                  <a:cubicBezTo>
                    <a:pt x="2675" y="307"/>
                    <a:pt x="2311" y="3770"/>
                    <a:pt x="2311" y="3770"/>
                  </a:cubicBezTo>
                  <a:cubicBezTo>
                    <a:pt x="0" y="5047"/>
                    <a:pt x="1034" y="7934"/>
                    <a:pt x="1034" y="7934"/>
                  </a:cubicBezTo>
                  <a:cubicBezTo>
                    <a:pt x="1789" y="10402"/>
                    <a:pt x="3847" y="10457"/>
                    <a:pt x="4030" y="10457"/>
                  </a:cubicBezTo>
                  <a:cubicBezTo>
                    <a:pt x="4039" y="10457"/>
                    <a:pt x="4043" y="10457"/>
                    <a:pt x="4043" y="10457"/>
                  </a:cubicBezTo>
                  <a:cubicBezTo>
                    <a:pt x="4408" y="11065"/>
                    <a:pt x="4134" y="10700"/>
                    <a:pt x="4529" y="11308"/>
                  </a:cubicBezTo>
                  <a:cubicBezTo>
                    <a:pt x="5012" y="12066"/>
                    <a:pt x="5910" y="12372"/>
                    <a:pt x="6818" y="12372"/>
                  </a:cubicBezTo>
                  <a:cubicBezTo>
                    <a:pt x="7113" y="12372"/>
                    <a:pt x="7408" y="12340"/>
                    <a:pt x="7691" y="12281"/>
                  </a:cubicBezTo>
                  <a:cubicBezTo>
                    <a:pt x="8815" y="12007"/>
                    <a:pt x="9849" y="11399"/>
                    <a:pt x="10973" y="11004"/>
                  </a:cubicBezTo>
                  <a:cubicBezTo>
                    <a:pt x="11458" y="10842"/>
                    <a:pt x="11991" y="10741"/>
                    <a:pt x="12513" y="10741"/>
                  </a:cubicBezTo>
                  <a:cubicBezTo>
                    <a:pt x="13169" y="10741"/>
                    <a:pt x="13809" y="10902"/>
                    <a:pt x="14317" y="11308"/>
                  </a:cubicBezTo>
                  <a:cubicBezTo>
                    <a:pt x="15320" y="12129"/>
                    <a:pt x="15563" y="13740"/>
                    <a:pt x="16749" y="14256"/>
                  </a:cubicBezTo>
                  <a:cubicBezTo>
                    <a:pt x="17049" y="14387"/>
                    <a:pt x="17368" y="14427"/>
                    <a:pt x="17694" y="14427"/>
                  </a:cubicBezTo>
                  <a:cubicBezTo>
                    <a:pt x="18245" y="14427"/>
                    <a:pt x="18818" y="14310"/>
                    <a:pt x="19364" y="14310"/>
                  </a:cubicBezTo>
                  <a:cubicBezTo>
                    <a:pt x="19702" y="14310"/>
                    <a:pt x="20029" y="14355"/>
                    <a:pt x="20335" y="14500"/>
                  </a:cubicBezTo>
                  <a:cubicBezTo>
                    <a:pt x="21186" y="14925"/>
                    <a:pt x="21490" y="15959"/>
                    <a:pt x="21673" y="16870"/>
                  </a:cubicBezTo>
                  <a:cubicBezTo>
                    <a:pt x="22281" y="19819"/>
                    <a:pt x="22554" y="22828"/>
                    <a:pt x="22463" y="25807"/>
                  </a:cubicBezTo>
                  <a:cubicBezTo>
                    <a:pt x="24195" y="24378"/>
                    <a:pt x="25928" y="22889"/>
                    <a:pt x="27113" y="20974"/>
                  </a:cubicBezTo>
                  <a:cubicBezTo>
                    <a:pt x="28268" y="19028"/>
                    <a:pt x="28816" y="16566"/>
                    <a:pt x="27904" y="14500"/>
                  </a:cubicBezTo>
                  <a:cubicBezTo>
                    <a:pt x="27417" y="13405"/>
                    <a:pt x="28998" y="11764"/>
                    <a:pt x="29059" y="10548"/>
                  </a:cubicBezTo>
                  <a:cubicBezTo>
                    <a:pt x="29180" y="8177"/>
                    <a:pt x="27721" y="6354"/>
                    <a:pt x="26019" y="5898"/>
                  </a:cubicBezTo>
                  <a:cubicBezTo>
                    <a:pt x="25712" y="5815"/>
                    <a:pt x="25452" y="5781"/>
                    <a:pt x="25232" y="5781"/>
                  </a:cubicBezTo>
                  <a:cubicBezTo>
                    <a:pt x="24237" y="5781"/>
                    <a:pt x="24074" y="6475"/>
                    <a:pt x="24074" y="6475"/>
                  </a:cubicBezTo>
                  <a:cubicBezTo>
                    <a:pt x="24074" y="4378"/>
                    <a:pt x="22372" y="2676"/>
                    <a:pt x="20274" y="2676"/>
                  </a:cubicBezTo>
                  <a:cubicBezTo>
                    <a:pt x="19082" y="2722"/>
                    <a:pt x="17855" y="3338"/>
                    <a:pt x="16724" y="3338"/>
                  </a:cubicBezTo>
                  <a:cubicBezTo>
                    <a:pt x="16356" y="3338"/>
                    <a:pt x="15998" y="3273"/>
                    <a:pt x="15654" y="3101"/>
                  </a:cubicBezTo>
                  <a:cubicBezTo>
                    <a:pt x="14438" y="2463"/>
                    <a:pt x="14074" y="761"/>
                    <a:pt x="12858" y="153"/>
                  </a:cubicBezTo>
                  <a:cubicBezTo>
                    <a:pt x="12637" y="45"/>
                    <a:pt x="12411" y="0"/>
                    <a:pt x="121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04;p61"/>
            <p:cNvSpPr/>
            <p:nvPr/>
          </p:nvSpPr>
          <p:spPr>
            <a:xfrm>
              <a:off x="1760925" y="2662750"/>
              <a:ext cx="551725" cy="908275"/>
            </a:xfrm>
            <a:custGeom>
              <a:avLst/>
              <a:gdLst/>
              <a:ahLst/>
              <a:cxnLst/>
              <a:rect l="l" t="t" r="r" b="b"/>
              <a:pathLst>
                <a:path w="22069" h="36331" extrusionOk="0">
                  <a:moveTo>
                    <a:pt x="6783" y="1"/>
                  </a:moveTo>
                  <a:cubicBezTo>
                    <a:pt x="3457" y="1"/>
                    <a:pt x="624" y="2615"/>
                    <a:pt x="396" y="6027"/>
                  </a:cubicBezTo>
                  <a:cubicBezTo>
                    <a:pt x="153" y="10069"/>
                    <a:pt x="1" y="14993"/>
                    <a:pt x="487" y="18033"/>
                  </a:cubicBezTo>
                  <a:cubicBezTo>
                    <a:pt x="1430" y="24112"/>
                    <a:pt x="6111" y="24872"/>
                    <a:pt x="6111" y="24872"/>
                  </a:cubicBezTo>
                  <a:lnTo>
                    <a:pt x="5989" y="29097"/>
                  </a:lnTo>
                  <a:cubicBezTo>
                    <a:pt x="5807" y="33626"/>
                    <a:pt x="9180" y="36331"/>
                    <a:pt x="12676" y="36331"/>
                  </a:cubicBezTo>
                  <a:cubicBezTo>
                    <a:pt x="16172" y="36331"/>
                    <a:pt x="19393" y="33322"/>
                    <a:pt x="19272" y="28854"/>
                  </a:cubicBezTo>
                  <a:lnTo>
                    <a:pt x="19606" y="15176"/>
                  </a:lnTo>
                  <a:cubicBezTo>
                    <a:pt x="20214" y="15115"/>
                    <a:pt x="20761" y="14841"/>
                    <a:pt x="21156" y="14416"/>
                  </a:cubicBezTo>
                  <a:cubicBezTo>
                    <a:pt x="21734" y="13717"/>
                    <a:pt x="22038" y="12835"/>
                    <a:pt x="22038" y="11923"/>
                  </a:cubicBezTo>
                  <a:cubicBezTo>
                    <a:pt x="22068" y="11315"/>
                    <a:pt x="21947" y="10738"/>
                    <a:pt x="21704" y="10191"/>
                  </a:cubicBezTo>
                  <a:cubicBezTo>
                    <a:pt x="21491" y="9765"/>
                    <a:pt x="20670" y="8762"/>
                    <a:pt x="19758" y="8671"/>
                  </a:cubicBezTo>
                  <a:lnTo>
                    <a:pt x="19910" y="3321"/>
                  </a:lnTo>
                  <a:cubicBezTo>
                    <a:pt x="19910" y="2197"/>
                    <a:pt x="19089" y="1285"/>
                    <a:pt x="17995" y="1163"/>
                  </a:cubicBezTo>
                  <a:lnTo>
                    <a:pt x="7478" y="39"/>
                  </a:lnTo>
                  <a:cubicBezTo>
                    <a:pt x="7245" y="13"/>
                    <a:pt x="7013" y="1"/>
                    <a:pt x="678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05;p61"/>
            <p:cNvSpPr/>
            <p:nvPr/>
          </p:nvSpPr>
          <p:spPr>
            <a:xfrm>
              <a:off x="1829325" y="2877950"/>
              <a:ext cx="39550" cy="37350"/>
            </a:xfrm>
            <a:custGeom>
              <a:avLst/>
              <a:gdLst/>
              <a:ahLst/>
              <a:cxnLst/>
              <a:rect l="l" t="t" r="r" b="b"/>
              <a:pathLst>
                <a:path w="1582" h="1494" extrusionOk="0">
                  <a:moveTo>
                    <a:pt x="763" y="0"/>
                  </a:moveTo>
                  <a:cubicBezTo>
                    <a:pt x="363" y="0"/>
                    <a:pt x="30" y="295"/>
                    <a:pt x="1" y="701"/>
                  </a:cubicBezTo>
                  <a:cubicBezTo>
                    <a:pt x="1" y="1127"/>
                    <a:pt x="335" y="1461"/>
                    <a:pt x="760" y="1492"/>
                  </a:cubicBezTo>
                  <a:cubicBezTo>
                    <a:pt x="779" y="1493"/>
                    <a:pt x="796" y="1493"/>
                    <a:pt x="814" y="1493"/>
                  </a:cubicBezTo>
                  <a:cubicBezTo>
                    <a:pt x="1214" y="1493"/>
                    <a:pt x="1523" y="1171"/>
                    <a:pt x="1581" y="792"/>
                  </a:cubicBezTo>
                  <a:cubicBezTo>
                    <a:pt x="1581" y="337"/>
                    <a:pt x="1247" y="2"/>
                    <a:pt x="821" y="2"/>
                  </a:cubicBezTo>
                  <a:cubicBezTo>
                    <a:pt x="802" y="1"/>
                    <a:pt x="782" y="0"/>
                    <a:pt x="7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06;p61"/>
            <p:cNvSpPr/>
            <p:nvPr/>
          </p:nvSpPr>
          <p:spPr>
            <a:xfrm>
              <a:off x="1795900" y="2856725"/>
              <a:ext cx="79050" cy="21050"/>
            </a:xfrm>
            <a:custGeom>
              <a:avLst/>
              <a:gdLst/>
              <a:ahLst/>
              <a:cxnLst/>
              <a:rect l="l" t="t" r="r" b="b"/>
              <a:pathLst>
                <a:path w="3162" h="842" extrusionOk="0">
                  <a:moveTo>
                    <a:pt x="1581" y="0"/>
                  </a:moveTo>
                  <a:cubicBezTo>
                    <a:pt x="1125" y="0"/>
                    <a:pt x="699" y="152"/>
                    <a:pt x="365" y="395"/>
                  </a:cubicBezTo>
                  <a:cubicBezTo>
                    <a:pt x="91" y="608"/>
                    <a:pt x="0" y="790"/>
                    <a:pt x="61" y="821"/>
                  </a:cubicBezTo>
                  <a:cubicBezTo>
                    <a:pt x="72" y="835"/>
                    <a:pt x="90" y="841"/>
                    <a:pt x="114" y="841"/>
                  </a:cubicBezTo>
                  <a:cubicBezTo>
                    <a:pt x="298" y="841"/>
                    <a:pt x="857" y="486"/>
                    <a:pt x="1581" y="486"/>
                  </a:cubicBezTo>
                  <a:cubicBezTo>
                    <a:pt x="2349" y="486"/>
                    <a:pt x="2920" y="834"/>
                    <a:pt x="3090" y="834"/>
                  </a:cubicBezTo>
                  <a:cubicBezTo>
                    <a:pt x="3108" y="834"/>
                    <a:pt x="3122" y="830"/>
                    <a:pt x="3131" y="821"/>
                  </a:cubicBezTo>
                  <a:cubicBezTo>
                    <a:pt x="3161" y="760"/>
                    <a:pt x="3070" y="578"/>
                    <a:pt x="2797" y="395"/>
                  </a:cubicBezTo>
                  <a:cubicBezTo>
                    <a:pt x="2432" y="152"/>
                    <a:pt x="2006" y="0"/>
                    <a:pt x="1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07;p61"/>
            <p:cNvSpPr/>
            <p:nvPr/>
          </p:nvSpPr>
          <p:spPr>
            <a:xfrm>
              <a:off x="2031450" y="2881750"/>
              <a:ext cx="39550" cy="37350"/>
            </a:xfrm>
            <a:custGeom>
              <a:avLst/>
              <a:gdLst/>
              <a:ahLst/>
              <a:cxnLst/>
              <a:rect l="l" t="t" r="r" b="b"/>
              <a:pathLst>
                <a:path w="1582" h="1494" extrusionOk="0">
                  <a:moveTo>
                    <a:pt x="763" y="0"/>
                  </a:moveTo>
                  <a:cubicBezTo>
                    <a:pt x="363" y="0"/>
                    <a:pt x="30" y="295"/>
                    <a:pt x="1" y="701"/>
                  </a:cubicBezTo>
                  <a:cubicBezTo>
                    <a:pt x="1" y="1127"/>
                    <a:pt x="335" y="1492"/>
                    <a:pt x="761" y="1492"/>
                  </a:cubicBezTo>
                  <a:cubicBezTo>
                    <a:pt x="779" y="1493"/>
                    <a:pt x="797" y="1493"/>
                    <a:pt x="814" y="1493"/>
                  </a:cubicBezTo>
                  <a:cubicBezTo>
                    <a:pt x="1214" y="1493"/>
                    <a:pt x="1523" y="1171"/>
                    <a:pt x="1581" y="792"/>
                  </a:cubicBezTo>
                  <a:cubicBezTo>
                    <a:pt x="1581" y="367"/>
                    <a:pt x="1247" y="2"/>
                    <a:pt x="822" y="2"/>
                  </a:cubicBezTo>
                  <a:cubicBezTo>
                    <a:pt x="802" y="1"/>
                    <a:pt x="782" y="0"/>
                    <a:pt x="7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08;p61"/>
            <p:cNvSpPr/>
            <p:nvPr/>
          </p:nvSpPr>
          <p:spPr>
            <a:xfrm>
              <a:off x="2001825" y="2861175"/>
              <a:ext cx="79050" cy="20400"/>
            </a:xfrm>
            <a:custGeom>
              <a:avLst/>
              <a:gdLst/>
              <a:ahLst/>
              <a:cxnLst/>
              <a:rect l="l" t="t" r="r" b="b"/>
              <a:pathLst>
                <a:path w="3162" h="816" extrusionOk="0">
                  <a:moveTo>
                    <a:pt x="1465" y="1"/>
                  </a:moveTo>
                  <a:cubicBezTo>
                    <a:pt x="1053" y="1"/>
                    <a:pt x="671" y="147"/>
                    <a:pt x="365" y="369"/>
                  </a:cubicBezTo>
                  <a:cubicBezTo>
                    <a:pt x="92" y="582"/>
                    <a:pt x="0" y="764"/>
                    <a:pt x="61" y="795"/>
                  </a:cubicBezTo>
                  <a:cubicBezTo>
                    <a:pt x="72" y="809"/>
                    <a:pt x="90" y="815"/>
                    <a:pt x="115" y="815"/>
                  </a:cubicBezTo>
                  <a:cubicBezTo>
                    <a:pt x="292" y="815"/>
                    <a:pt x="817" y="489"/>
                    <a:pt x="1502" y="489"/>
                  </a:cubicBezTo>
                  <a:cubicBezTo>
                    <a:pt x="1528" y="489"/>
                    <a:pt x="1554" y="490"/>
                    <a:pt x="1581" y="491"/>
                  </a:cubicBezTo>
                  <a:cubicBezTo>
                    <a:pt x="2344" y="491"/>
                    <a:pt x="2912" y="808"/>
                    <a:pt x="3087" y="808"/>
                  </a:cubicBezTo>
                  <a:cubicBezTo>
                    <a:pt x="3107" y="808"/>
                    <a:pt x="3122" y="804"/>
                    <a:pt x="3131" y="795"/>
                  </a:cubicBezTo>
                  <a:cubicBezTo>
                    <a:pt x="3162" y="734"/>
                    <a:pt x="3070" y="552"/>
                    <a:pt x="2797" y="369"/>
                  </a:cubicBezTo>
                  <a:cubicBezTo>
                    <a:pt x="2463" y="147"/>
                    <a:pt x="2079" y="1"/>
                    <a:pt x="1690" y="1"/>
                  </a:cubicBezTo>
                  <a:cubicBezTo>
                    <a:pt x="1653" y="1"/>
                    <a:pt x="1617" y="2"/>
                    <a:pt x="1581" y="4"/>
                  </a:cubicBezTo>
                  <a:cubicBezTo>
                    <a:pt x="1542" y="2"/>
                    <a:pt x="1504" y="1"/>
                    <a:pt x="14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09;p61"/>
            <p:cNvSpPr/>
            <p:nvPr/>
          </p:nvSpPr>
          <p:spPr>
            <a:xfrm>
              <a:off x="1873400" y="2862025"/>
              <a:ext cx="66125" cy="175950"/>
            </a:xfrm>
            <a:custGeom>
              <a:avLst/>
              <a:gdLst/>
              <a:ahLst/>
              <a:cxnLst/>
              <a:rect l="l" t="t" r="r" b="b"/>
              <a:pathLst>
                <a:path w="2645" h="7038" extrusionOk="0">
                  <a:moveTo>
                    <a:pt x="2551" y="1"/>
                  </a:moveTo>
                  <a:cubicBezTo>
                    <a:pt x="2420" y="1"/>
                    <a:pt x="1665" y="1843"/>
                    <a:pt x="791" y="4135"/>
                  </a:cubicBezTo>
                  <a:cubicBezTo>
                    <a:pt x="578" y="4712"/>
                    <a:pt x="365" y="5259"/>
                    <a:pt x="183" y="5776"/>
                  </a:cubicBezTo>
                  <a:cubicBezTo>
                    <a:pt x="31" y="6050"/>
                    <a:pt x="1" y="6354"/>
                    <a:pt x="61" y="6627"/>
                  </a:cubicBezTo>
                  <a:cubicBezTo>
                    <a:pt x="122" y="6779"/>
                    <a:pt x="244" y="6901"/>
                    <a:pt x="426" y="6931"/>
                  </a:cubicBezTo>
                  <a:cubicBezTo>
                    <a:pt x="548" y="6961"/>
                    <a:pt x="669" y="6992"/>
                    <a:pt x="791" y="6992"/>
                  </a:cubicBezTo>
                  <a:cubicBezTo>
                    <a:pt x="1019" y="7022"/>
                    <a:pt x="1247" y="7037"/>
                    <a:pt x="1475" y="7037"/>
                  </a:cubicBezTo>
                  <a:cubicBezTo>
                    <a:pt x="1703" y="7037"/>
                    <a:pt x="1931" y="7022"/>
                    <a:pt x="2159" y="6992"/>
                  </a:cubicBezTo>
                  <a:cubicBezTo>
                    <a:pt x="1703" y="6840"/>
                    <a:pt x="1247" y="6779"/>
                    <a:pt x="791" y="6749"/>
                  </a:cubicBezTo>
                  <a:cubicBezTo>
                    <a:pt x="578" y="6718"/>
                    <a:pt x="396" y="6688"/>
                    <a:pt x="335" y="6536"/>
                  </a:cubicBezTo>
                  <a:cubicBezTo>
                    <a:pt x="335" y="6293"/>
                    <a:pt x="365" y="6080"/>
                    <a:pt x="487" y="5898"/>
                  </a:cubicBezTo>
                  <a:lnTo>
                    <a:pt x="1125" y="4287"/>
                  </a:lnTo>
                  <a:cubicBezTo>
                    <a:pt x="2007" y="1946"/>
                    <a:pt x="2645" y="31"/>
                    <a:pt x="2554" y="1"/>
                  </a:cubicBezTo>
                  <a:cubicBezTo>
                    <a:pt x="2553" y="1"/>
                    <a:pt x="2552"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10;p61"/>
            <p:cNvSpPr/>
            <p:nvPr/>
          </p:nvSpPr>
          <p:spPr>
            <a:xfrm>
              <a:off x="1911400" y="3230575"/>
              <a:ext cx="204425" cy="100850"/>
            </a:xfrm>
            <a:custGeom>
              <a:avLst/>
              <a:gdLst/>
              <a:ahLst/>
              <a:cxnLst/>
              <a:rect l="l" t="t" r="r" b="b"/>
              <a:pathLst>
                <a:path w="8177" h="4034" extrusionOk="0">
                  <a:moveTo>
                    <a:pt x="8177" y="1"/>
                  </a:moveTo>
                  <a:lnTo>
                    <a:pt x="8177" y="1"/>
                  </a:lnTo>
                  <a:cubicBezTo>
                    <a:pt x="5794" y="1431"/>
                    <a:pt x="3031" y="2160"/>
                    <a:pt x="233" y="2160"/>
                  </a:cubicBezTo>
                  <a:cubicBezTo>
                    <a:pt x="175" y="2160"/>
                    <a:pt x="118" y="2159"/>
                    <a:pt x="61" y="2159"/>
                  </a:cubicBezTo>
                  <a:lnTo>
                    <a:pt x="0" y="3983"/>
                  </a:lnTo>
                  <a:cubicBezTo>
                    <a:pt x="362" y="4017"/>
                    <a:pt x="710" y="4033"/>
                    <a:pt x="1045" y="4033"/>
                  </a:cubicBezTo>
                  <a:cubicBezTo>
                    <a:pt x="6322" y="4033"/>
                    <a:pt x="8177" y="1"/>
                    <a:pt x="817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11;p61"/>
            <p:cNvSpPr/>
            <p:nvPr/>
          </p:nvSpPr>
          <p:spPr>
            <a:xfrm>
              <a:off x="1992700" y="2828800"/>
              <a:ext cx="97300" cy="28375"/>
            </a:xfrm>
            <a:custGeom>
              <a:avLst/>
              <a:gdLst/>
              <a:ahLst/>
              <a:cxnLst/>
              <a:rect l="l" t="t" r="r" b="b"/>
              <a:pathLst>
                <a:path w="3892" h="1135" extrusionOk="0">
                  <a:moveTo>
                    <a:pt x="1651" y="0"/>
                  </a:moveTo>
                  <a:cubicBezTo>
                    <a:pt x="1266" y="0"/>
                    <a:pt x="890" y="68"/>
                    <a:pt x="548" y="205"/>
                  </a:cubicBezTo>
                  <a:cubicBezTo>
                    <a:pt x="183" y="357"/>
                    <a:pt x="1" y="540"/>
                    <a:pt x="61" y="631"/>
                  </a:cubicBezTo>
                  <a:cubicBezTo>
                    <a:pt x="122" y="874"/>
                    <a:pt x="973" y="752"/>
                    <a:pt x="1946" y="874"/>
                  </a:cubicBezTo>
                  <a:cubicBezTo>
                    <a:pt x="2661" y="963"/>
                    <a:pt x="3294" y="1135"/>
                    <a:pt x="3628" y="1135"/>
                  </a:cubicBezTo>
                  <a:cubicBezTo>
                    <a:pt x="3748" y="1135"/>
                    <a:pt x="3829" y="1113"/>
                    <a:pt x="3861" y="1056"/>
                  </a:cubicBezTo>
                  <a:cubicBezTo>
                    <a:pt x="3891" y="965"/>
                    <a:pt x="3770" y="752"/>
                    <a:pt x="3435" y="540"/>
                  </a:cubicBezTo>
                  <a:cubicBezTo>
                    <a:pt x="3010" y="236"/>
                    <a:pt x="2524" y="84"/>
                    <a:pt x="2037" y="23"/>
                  </a:cubicBezTo>
                  <a:cubicBezTo>
                    <a:pt x="1908" y="8"/>
                    <a:pt x="1779" y="0"/>
                    <a:pt x="16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12;p61"/>
            <p:cNvSpPr/>
            <p:nvPr/>
          </p:nvSpPr>
          <p:spPr>
            <a:xfrm>
              <a:off x="1792100" y="2807475"/>
              <a:ext cx="74475" cy="23175"/>
            </a:xfrm>
            <a:custGeom>
              <a:avLst/>
              <a:gdLst/>
              <a:ahLst/>
              <a:cxnLst/>
              <a:rect l="l" t="t" r="r" b="b"/>
              <a:pathLst>
                <a:path w="2979" h="927" extrusionOk="0">
                  <a:moveTo>
                    <a:pt x="1553" y="0"/>
                  </a:moveTo>
                  <a:cubicBezTo>
                    <a:pt x="1132" y="0"/>
                    <a:pt x="707" y="130"/>
                    <a:pt x="335" y="390"/>
                  </a:cubicBezTo>
                  <a:cubicBezTo>
                    <a:pt x="91" y="572"/>
                    <a:pt x="0" y="754"/>
                    <a:pt x="91" y="845"/>
                  </a:cubicBezTo>
                  <a:cubicBezTo>
                    <a:pt x="142" y="906"/>
                    <a:pt x="237" y="927"/>
                    <a:pt x="366" y="927"/>
                  </a:cubicBezTo>
                  <a:cubicBezTo>
                    <a:pt x="625" y="927"/>
                    <a:pt x="1024" y="845"/>
                    <a:pt x="1490" y="845"/>
                  </a:cubicBezTo>
                  <a:cubicBezTo>
                    <a:pt x="1889" y="845"/>
                    <a:pt x="2249" y="885"/>
                    <a:pt x="2512" y="885"/>
                  </a:cubicBezTo>
                  <a:cubicBezTo>
                    <a:pt x="2710" y="885"/>
                    <a:pt x="2853" y="863"/>
                    <a:pt x="2918" y="785"/>
                  </a:cubicBezTo>
                  <a:cubicBezTo>
                    <a:pt x="2979" y="693"/>
                    <a:pt x="2888" y="481"/>
                    <a:pt x="2614" y="298"/>
                  </a:cubicBezTo>
                  <a:cubicBezTo>
                    <a:pt x="2288" y="100"/>
                    <a:pt x="1922" y="0"/>
                    <a:pt x="15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13;p61"/>
            <p:cNvSpPr/>
            <p:nvPr/>
          </p:nvSpPr>
          <p:spPr>
            <a:xfrm>
              <a:off x="1931925" y="3143950"/>
              <a:ext cx="50175" cy="11425"/>
            </a:xfrm>
            <a:custGeom>
              <a:avLst/>
              <a:gdLst/>
              <a:ahLst/>
              <a:cxnLst/>
              <a:rect l="l" t="t" r="r" b="b"/>
              <a:pathLst>
                <a:path w="2007" h="457" extrusionOk="0">
                  <a:moveTo>
                    <a:pt x="1003" y="1"/>
                  </a:moveTo>
                  <a:cubicBezTo>
                    <a:pt x="730" y="1"/>
                    <a:pt x="456" y="92"/>
                    <a:pt x="243" y="213"/>
                  </a:cubicBezTo>
                  <a:cubicBezTo>
                    <a:pt x="61" y="335"/>
                    <a:pt x="0" y="426"/>
                    <a:pt x="0" y="457"/>
                  </a:cubicBezTo>
                  <a:cubicBezTo>
                    <a:pt x="334" y="335"/>
                    <a:pt x="669" y="244"/>
                    <a:pt x="1003" y="213"/>
                  </a:cubicBezTo>
                  <a:cubicBezTo>
                    <a:pt x="1337" y="244"/>
                    <a:pt x="1672" y="305"/>
                    <a:pt x="1976" y="426"/>
                  </a:cubicBezTo>
                  <a:cubicBezTo>
                    <a:pt x="2006" y="426"/>
                    <a:pt x="1915" y="305"/>
                    <a:pt x="1763" y="213"/>
                  </a:cubicBezTo>
                  <a:cubicBezTo>
                    <a:pt x="1520" y="92"/>
                    <a:pt x="1246" y="1"/>
                    <a:pt x="100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14;p61"/>
            <p:cNvSpPr/>
            <p:nvPr/>
          </p:nvSpPr>
          <p:spPr>
            <a:xfrm>
              <a:off x="2241200" y="2923975"/>
              <a:ext cx="37250" cy="77350"/>
            </a:xfrm>
            <a:custGeom>
              <a:avLst/>
              <a:gdLst/>
              <a:ahLst/>
              <a:cxnLst/>
              <a:rect l="l" t="t" r="r" b="b"/>
              <a:pathLst>
                <a:path w="1490" h="3094" extrusionOk="0">
                  <a:moveTo>
                    <a:pt x="258" y="0"/>
                  </a:moveTo>
                  <a:cubicBezTo>
                    <a:pt x="137" y="0"/>
                    <a:pt x="61" y="31"/>
                    <a:pt x="61" y="46"/>
                  </a:cubicBezTo>
                  <a:cubicBezTo>
                    <a:pt x="274" y="76"/>
                    <a:pt x="486" y="137"/>
                    <a:pt x="638" y="258"/>
                  </a:cubicBezTo>
                  <a:cubicBezTo>
                    <a:pt x="1064" y="562"/>
                    <a:pt x="1277" y="1049"/>
                    <a:pt x="1277" y="1565"/>
                  </a:cubicBezTo>
                  <a:cubicBezTo>
                    <a:pt x="1246" y="2052"/>
                    <a:pt x="1003" y="2538"/>
                    <a:pt x="578" y="2812"/>
                  </a:cubicBezTo>
                  <a:cubicBezTo>
                    <a:pt x="395" y="2903"/>
                    <a:pt x="182" y="2994"/>
                    <a:pt x="0" y="3085"/>
                  </a:cubicBezTo>
                  <a:cubicBezTo>
                    <a:pt x="42" y="3090"/>
                    <a:pt x="83" y="3093"/>
                    <a:pt x="123" y="3093"/>
                  </a:cubicBezTo>
                  <a:cubicBezTo>
                    <a:pt x="316" y="3093"/>
                    <a:pt x="493" y="3034"/>
                    <a:pt x="669" y="2933"/>
                  </a:cubicBezTo>
                  <a:cubicBezTo>
                    <a:pt x="882" y="2812"/>
                    <a:pt x="1064" y="2629"/>
                    <a:pt x="1216" y="2417"/>
                  </a:cubicBezTo>
                  <a:cubicBezTo>
                    <a:pt x="1368" y="2173"/>
                    <a:pt x="1489" y="1869"/>
                    <a:pt x="1489" y="1565"/>
                  </a:cubicBezTo>
                  <a:cubicBezTo>
                    <a:pt x="1489" y="988"/>
                    <a:pt x="1216" y="441"/>
                    <a:pt x="730" y="137"/>
                  </a:cubicBezTo>
                  <a:cubicBezTo>
                    <a:pt x="547" y="31"/>
                    <a:pt x="380" y="0"/>
                    <a:pt x="25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15;p61"/>
            <p:cNvSpPr/>
            <p:nvPr/>
          </p:nvSpPr>
          <p:spPr>
            <a:xfrm>
              <a:off x="1717625" y="2620900"/>
              <a:ext cx="545625" cy="326575"/>
            </a:xfrm>
            <a:custGeom>
              <a:avLst/>
              <a:gdLst/>
              <a:ahLst/>
              <a:cxnLst/>
              <a:rect l="l" t="t" r="r" b="b"/>
              <a:pathLst>
                <a:path w="21825" h="13063" extrusionOk="0">
                  <a:moveTo>
                    <a:pt x="3867" y="1"/>
                  </a:moveTo>
                  <a:cubicBezTo>
                    <a:pt x="2903" y="1"/>
                    <a:pt x="1938" y="14"/>
                    <a:pt x="973" y="41"/>
                  </a:cubicBezTo>
                  <a:lnTo>
                    <a:pt x="973" y="254"/>
                  </a:lnTo>
                  <a:cubicBezTo>
                    <a:pt x="0" y="2898"/>
                    <a:pt x="2341" y="4783"/>
                    <a:pt x="4134" y="5208"/>
                  </a:cubicBezTo>
                  <a:cubicBezTo>
                    <a:pt x="4543" y="5300"/>
                    <a:pt x="4955" y="5338"/>
                    <a:pt x="5366" y="5338"/>
                  </a:cubicBezTo>
                  <a:cubicBezTo>
                    <a:pt x="7063" y="5338"/>
                    <a:pt x="8748" y="4706"/>
                    <a:pt x="10098" y="4706"/>
                  </a:cubicBezTo>
                  <a:cubicBezTo>
                    <a:pt x="10468" y="4706"/>
                    <a:pt x="10812" y="4753"/>
                    <a:pt x="11125" y="4874"/>
                  </a:cubicBezTo>
                  <a:cubicBezTo>
                    <a:pt x="12282" y="5342"/>
                    <a:pt x="13414" y="6210"/>
                    <a:pt x="14635" y="6210"/>
                  </a:cubicBezTo>
                  <a:cubicBezTo>
                    <a:pt x="14761" y="6210"/>
                    <a:pt x="14888" y="6201"/>
                    <a:pt x="15016" y="6181"/>
                  </a:cubicBezTo>
                  <a:cubicBezTo>
                    <a:pt x="15562" y="6106"/>
                    <a:pt x="16108" y="5829"/>
                    <a:pt x="16637" y="5829"/>
                  </a:cubicBezTo>
                  <a:cubicBezTo>
                    <a:pt x="16756" y="5829"/>
                    <a:pt x="16874" y="5843"/>
                    <a:pt x="16992" y="5877"/>
                  </a:cubicBezTo>
                  <a:cubicBezTo>
                    <a:pt x="17812" y="6090"/>
                    <a:pt x="18147" y="7123"/>
                    <a:pt x="18116" y="7974"/>
                  </a:cubicBezTo>
                  <a:cubicBezTo>
                    <a:pt x="18116" y="9038"/>
                    <a:pt x="17752" y="10102"/>
                    <a:pt x="17873" y="11166"/>
                  </a:cubicBezTo>
                  <a:cubicBezTo>
                    <a:pt x="18009" y="12090"/>
                    <a:pt x="18777" y="13062"/>
                    <a:pt x="19677" y="13062"/>
                  </a:cubicBezTo>
                  <a:cubicBezTo>
                    <a:pt x="19783" y="13062"/>
                    <a:pt x="19891" y="13049"/>
                    <a:pt x="20001" y="13020"/>
                  </a:cubicBezTo>
                  <a:cubicBezTo>
                    <a:pt x="20973" y="12685"/>
                    <a:pt x="21673" y="11774"/>
                    <a:pt x="21703" y="10740"/>
                  </a:cubicBezTo>
                  <a:cubicBezTo>
                    <a:pt x="21825" y="9281"/>
                    <a:pt x="21551" y="7549"/>
                    <a:pt x="21642" y="6059"/>
                  </a:cubicBezTo>
                  <a:cubicBezTo>
                    <a:pt x="21703" y="4783"/>
                    <a:pt x="21703" y="3354"/>
                    <a:pt x="20882" y="2351"/>
                  </a:cubicBezTo>
                  <a:cubicBezTo>
                    <a:pt x="20062" y="1348"/>
                    <a:pt x="18663" y="1074"/>
                    <a:pt x="17356" y="922"/>
                  </a:cubicBezTo>
                  <a:cubicBezTo>
                    <a:pt x="12875" y="296"/>
                    <a:pt x="8373" y="1"/>
                    <a:pt x="38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16;p61"/>
            <p:cNvSpPr/>
            <p:nvPr/>
          </p:nvSpPr>
          <p:spPr>
            <a:xfrm>
              <a:off x="1660625" y="2542625"/>
              <a:ext cx="559300" cy="132500"/>
            </a:xfrm>
            <a:custGeom>
              <a:avLst/>
              <a:gdLst/>
              <a:ahLst/>
              <a:cxnLst/>
              <a:rect l="l" t="t" r="r" b="b"/>
              <a:pathLst>
                <a:path w="22372" h="5300" extrusionOk="0">
                  <a:moveTo>
                    <a:pt x="7056" y="0"/>
                  </a:moveTo>
                  <a:cubicBezTo>
                    <a:pt x="6861" y="0"/>
                    <a:pt x="6667" y="14"/>
                    <a:pt x="6475" y="41"/>
                  </a:cubicBezTo>
                  <a:cubicBezTo>
                    <a:pt x="6050" y="132"/>
                    <a:pt x="5685" y="284"/>
                    <a:pt x="5350" y="527"/>
                  </a:cubicBezTo>
                  <a:cubicBezTo>
                    <a:pt x="5016" y="771"/>
                    <a:pt x="4742" y="1014"/>
                    <a:pt x="4469" y="1257"/>
                  </a:cubicBezTo>
                  <a:cubicBezTo>
                    <a:pt x="4226" y="1500"/>
                    <a:pt x="3952" y="1682"/>
                    <a:pt x="3648" y="1865"/>
                  </a:cubicBezTo>
                  <a:cubicBezTo>
                    <a:pt x="3420" y="1992"/>
                    <a:pt x="3171" y="2055"/>
                    <a:pt x="2901" y="2055"/>
                  </a:cubicBezTo>
                  <a:cubicBezTo>
                    <a:pt x="2847" y="2055"/>
                    <a:pt x="2792" y="2052"/>
                    <a:pt x="2736" y="2047"/>
                  </a:cubicBezTo>
                  <a:cubicBezTo>
                    <a:pt x="2463" y="2047"/>
                    <a:pt x="2159" y="1956"/>
                    <a:pt x="1885" y="1926"/>
                  </a:cubicBezTo>
                  <a:cubicBezTo>
                    <a:pt x="1817" y="1918"/>
                    <a:pt x="1749" y="1914"/>
                    <a:pt x="1681" y="1914"/>
                  </a:cubicBezTo>
                  <a:cubicBezTo>
                    <a:pt x="1477" y="1914"/>
                    <a:pt x="1277" y="1948"/>
                    <a:pt x="1095" y="2017"/>
                  </a:cubicBezTo>
                  <a:cubicBezTo>
                    <a:pt x="669" y="2199"/>
                    <a:pt x="366" y="2503"/>
                    <a:pt x="153" y="2898"/>
                  </a:cubicBezTo>
                  <a:cubicBezTo>
                    <a:pt x="62" y="3141"/>
                    <a:pt x="1" y="3415"/>
                    <a:pt x="1" y="3689"/>
                  </a:cubicBezTo>
                  <a:cubicBezTo>
                    <a:pt x="1" y="3780"/>
                    <a:pt x="31" y="3871"/>
                    <a:pt x="62" y="3962"/>
                  </a:cubicBezTo>
                  <a:cubicBezTo>
                    <a:pt x="92" y="3962"/>
                    <a:pt x="62" y="3871"/>
                    <a:pt x="62" y="3689"/>
                  </a:cubicBezTo>
                  <a:cubicBezTo>
                    <a:pt x="62" y="3415"/>
                    <a:pt x="122" y="3141"/>
                    <a:pt x="244" y="2929"/>
                  </a:cubicBezTo>
                  <a:cubicBezTo>
                    <a:pt x="426" y="2564"/>
                    <a:pt x="761" y="2260"/>
                    <a:pt x="1125" y="2108"/>
                  </a:cubicBezTo>
                  <a:cubicBezTo>
                    <a:pt x="1280" y="2050"/>
                    <a:pt x="1446" y="2029"/>
                    <a:pt x="1609" y="2029"/>
                  </a:cubicBezTo>
                  <a:cubicBezTo>
                    <a:pt x="1703" y="2029"/>
                    <a:pt x="1796" y="2036"/>
                    <a:pt x="1885" y="2047"/>
                  </a:cubicBezTo>
                  <a:cubicBezTo>
                    <a:pt x="2159" y="2078"/>
                    <a:pt x="2432" y="2169"/>
                    <a:pt x="2767" y="2169"/>
                  </a:cubicBezTo>
                  <a:cubicBezTo>
                    <a:pt x="2822" y="2174"/>
                    <a:pt x="2878" y="2176"/>
                    <a:pt x="2934" y="2176"/>
                  </a:cubicBezTo>
                  <a:cubicBezTo>
                    <a:pt x="3212" y="2176"/>
                    <a:pt x="3486" y="2113"/>
                    <a:pt x="3739" y="1986"/>
                  </a:cubicBezTo>
                  <a:cubicBezTo>
                    <a:pt x="4043" y="1804"/>
                    <a:pt x="4347" y="1591"/>
                    <a:pt x="4621" y="1379"/>
                  </a:cubicBezTo>
                  <a:cubicBezTo>
                    <a:pt x="5138" y="892"/>
                    <a:pt x="5715" y="345"/>
                    <a:pt x="6505" y="193"/>
                  </a:cubicBezTo>
                  <a:cubicBezTo>
                    <a:pt x="6690" y="166"/>
                    <a:pt x="6876" y="152"/>
                    <a:pt x="7063" y="152"/>
                  </a:cubicBezTo>
                  <a:cubicBezTo>
                    <a:pt x="7705" y="152"/>
                    <a:pt x="8348" y="312"/>
                    <a:pt x="8937" y="619"/>
                  </a:cubicBezTo>
                  <a:cubicBezTo>
                    <a:pt x="9727" y="1075"/>
                    <a:pt x="10457" y="1591"/>
                    <a:pt x="11126" y="2230"/>
                  </a:cubicBezTo>
                  <a:cubicBezTo>
                    <a:pt x="11825" y="2838"/>
                    <a:pt x="12585" y="3354"/>
                    <a:pt x="13436" y="3749"/>
                  </a:cubicBezTo>
                  <a:cubicBezTo>
                    <a:pt x="13792" y="3902"/>
                    <a:pt x="14170" y="3970"/>
                    <a:pt x="14551" y="3970"/>
                  </a:cubicBezTo>
                  <a:cubicBezTo>
                    <a:pt x="14625" y="3970"/>
                    <a:pt x="14699" y="3967"/>
                    <a:pt x="14773" y="3962"/>
                  </a:cubicBezTo>
                  <a:cubicBezTo>
                    <a:pt x="15199" y="3901"/>
                    <a:pt x="15594" y="3780"/>
                    <a:pt x="15989" y="3567"/>
                  </a:cubicBezTo>
                  <a:cubicBezTo>
                    <a:pt x="16627" y="3172"/>
                    <a:pt x="17326" y="2838"/>
                    <a:pt x="18056" y="2594"/>
                  </a:cubicBezTo>
                  <a:cubicBezTo>
                    <a:pt x="18439" y="2485"/>
                    <a:pt x="18833" y="2430"/>
                    <a:pt x="19231" y="2430"/>
                  </a:cubicBezTo>
                  <a:cubicBezTo>
                    <a:pt x="19497" y="2430"/>
                    <a:pt x="19764" y="2455"/>
                    <a:pt x="20032" y="2503"/>
                  </a:cubicBezTo>
                  <a:cubicBezTo>
                    <a:pt x="20548" y="2625"/>
                    <a:pt x="21065" y="2868"/>
                    <a:pt x="21460" y="3233"/>
                  </a:cubicBezTo>
                  <a:cubicBezTo>
                    <a:pt x="21764" y="3537"/>
                    <a:pt x="22007" y="3871"/>
                    <a:pt x="22159" y="4266"/>
                  </a:cubicBezTo>
                  <a:cubicBezTo>
                    <a:pt x="22281" y="4570"/>
                    <a:pt x="22372" y="4935"/>
                    <a:pt x="22372" y="5300"/>
                  </a:cubicBezTo>
                  <a:lnTo>
                    <a:pt x="22372" y="5208"/>
                  </a:lnTo>
                  <a:cubicBezTo>
                    <a:pt x="22372" y="5148"/>
                    <a:pt x="22372" y="5087"/>
                    <a:pt x="22372" y="4996"/>
                  </a:cubicBezTo>
                  <a:cubicBezTo>
                    <a:pt x="22372" y="4752"/>
                    <a:pt x="22311" y="4479"/>
                    <a:pt x="22220" y="4236"/>
                  </a:cubicBezTo>
                  <a:cubicBezTo>
                    <a:pt x="22038" y="3810"/>
                    <a:pt x="21825" y="3476"/>
                    <a:pt x="21491" y="3172"/>
                  </a:cubicBezTo>
                  <a:cubicBezTo>
                    <a:pt x="21095" y="2777"/>
                    <a:pt x="20579" y="2503"/>
                    <a:pt x="20032" y="2382"/>
                  </a:cubicBezTo>
                  <a:cubicBezTo>
                    <a:pt x="19742" y="2316"/>
                    <a:pt x="19448" y="2284"/>
                    <a:pt x="19152" y="2284"/>
                  </a:cubicBezTo>
                  <a:cubicBezTo>
                    <a:pt x="18764" y="2284"/>
                    <a:pt x="18375" y="2339"/>
                    <a:pt x="17995" y="2442"/>
                  </a:cubicBezTo>
                  <a:cubicBezTo>
                    <a:pt x="17266" y="2686"/>
                    <a:pt x="16536" y="3020"/>
                    <a:pt x="15867" y="3415"/>
                  </a:cubicBezTo>
                  <a:cubicBezTo>
                    <a:pt x="15533" y="3597"/>
                    <a:pt x="15138" y="3719"/>
                    <a:pt x="14743" y="3780"/>
                  </a:cubicBezTo>
                  <a:cubicBezTo>
                    <a:pt x="14652" y="3793"/>
                    <a:pt x="14561" y="3799"/>
                    <a:pt x="14470" y="3799"/>
                  </a:cubicBezTo>
                  <a:cubicBezTo>
                    <a:pt x="14137" y="3799"/>
                    <a:pt x="13807" y="3717"/>
                    <a:pt x="13496" y="3597"/>
                  </a:cubicBezTo>
                  <a:cubicBezTo>
                    <a:pt x="12676" y="3202"/>
                    <a:pt x="11916" y="2686"/>
                    <a:pt x="11247" y="2078"/>
                  </a:cubicBezTo>
                  <a:cubicBezTo>
                    <a:pt x="10578" y="1470"/>
                    <a:pt x="9819" y="923"/>
                    <a:pt x="8998" y="467"/>
                  </a:cubicBezTo>
                  <a:cubicBezTo>
                    <a:pt x="8409" y="160"/>
                    <a:pt x="7729" y="0"/>
                    <a:pt x="705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17;p61"/>
            <p:cNvSpPr/>
            <p:nvPr/>
          </p:nvSpPr>
          <p:spPr>
            <a:xfrm>
              <a:off x="1707750" y="2633125"/>
              <a:ext cx="512175" cy="114750"/>
            </a:xfrm>
            <a:custGeom>
              <a:avLst/>
              <a:gdLst/>
              <a:ahLst/>
              <a:cxnLst/>
              <a:rect l="l" t="t" r="r" b="b"/>
              <a:pathLst>
                <a:path w="20487" h="4590" extrusionOk="0">
                  <a:moveTo>
                    <a:pt x="17592" y="0"/>
                  </a:moveTo>
                  <a:cubicBezTo>
                    <a:pt x="17514" y="0"/>
                    <a:pt x="17435" y="3"/>
                    <a:pt x="17356" y="8"/>
                  </a:cubicBezTo>
                  <a:cubicBezTo>
                    <a:pt x="16718" y="69"/>
                    <a:pt x="16080" y="221"/>
                    <a:pt x="15472" y="494"/>
                  </a:cubicBezTo>
                  <a:cubicBezTo>
                    <a:pt x="14803" y="798"/>
                    <a:pt x="14165" y="1132"/>
                    <a:pt x="13526" y="1528"/>
                  </a:cubicBezTo>
                  <a:cubicBezTo>
                    <a:pt x="12827" y="1953"/>
                    <a:pt x="12098" y="2287"/>
                    <a:pt x="11338" y="2561"/>
                  </a:cubicBezTo>
                  <a:cubicBezTo>
                    <a:pt x="10868" y="2742"/>
                    <a:pt x="10365" y="2826"/>
                    <a:pt x="9863" y="2826"/>
                  </a:cubicBezTo>
                  <a:cubicBezTo>
                    <a:pt x="9520" y="2826"/>
                    <a:pt x="9178" y="2787"/>
                    <a:pt x="8845" y="2713"/>
                  </a:cubicBezTo>
                  <a:cubicBezTo>
                    <a:pt x="8025" y="2409"/>
                    <a:pt x="7265" y="1984"/>
                    <a:pt x="6596" y="1436"/>
                  </a:cubicBezTo>
                  <a:cubicBezTo>
                    <a:pt x="5958" y="920"/>
                    <a:pt x="5228" y="525"/>
                    <a:pt x="4468" y="251"/>
                  </a:cubicBezTo>
                  <a:cubicBezTo>
                    <a:pt x="4126" y="137"/>
                    <a:pt x="3778" y="83"/>
                    <a:pt x="3429" y="83"/>
                  </a:cubicBezTo>
                  <a:cubicBezTo>
                    <a:pt x="3033" y="83"/>
                    <a:pt x="2637" y="152"/>
                    <a:pt x="2250" y="281"/>
                  </a:cubicBezTo>
                  <a:cubicBezTo>
                    <a:pt x="1642" y="525"/>
                    <a:pt x="1095" y="920"/>
                    <a:pt x="699" y="1467"/>
                  </a:cubicBezTo>
                  <a:cubicBezTo>
                    <a:pt x="395" y="1892"/>
                    <a:pt x="183" y="2379"/>
                    <a:pt x="91" y="2926"/>
                  </a:cubicBezTo>
                  <a:cubicBezTo>
                    <a:pt x="0" y="3321"/>
                    <a:pt x="61" y="3746"/>
                    <a:pt x="243" y="4111"/>
                  </a:cubicBezTo>
                  <a:cubicBezTo>
                    <a:pt x="365" y="4354"/>
                    <a:pt x="578" y="4506"/>
                    <a:pt x="851" y="4567"/>
                  </a:cubicBezTo>
                  <a:cubicBezTo>
                    <a:pt x="897" y="4582"/>
                    <a:pt x="943" y="4590"/>
                    <a:pt x="988" y="4590"/>
                  </a:cubicBezTo>
                  <a:cubicBezTo>
                    <a:pt x="1034" y="4590"/>
                    <a:pt x="1079" y="4582"/>
                    <a:pt x="1125" y="4567"/>
                  </a:cubicBezTo>
                  <a:cubicBezTo>
                    <a:pt x="1034" y="4567"/>
                    <a:pt x="943" y="4537"/>
                    <a:pt x="882" y="4537"/>
                  </a:cubicBezTo>
                  <a:cubicBezTo>
                    <a:pt x="639" y="4476"/>
                    <a:pt x="426" y="4294"/>
                    <a:pt x="304" y="4081"/>
                  </a:cubicBezTo>
                  <a:cubicBezTo>
                    <a:pt x="152" y="3716"/>
                    <a:pt x="122" y="3321"/>
                    <a:pt x="213" y="2956"/>
                  </a:cubicBezTo>
                  <a:cubicBezTo>
                    <a:pt x="304" y="2439"/>
                    <a:pt x="517" y="1953"/>
                    <a:pt x="821" y="1528"/>
                  </a:cubicBezTo>
                  <a:cubicBezTo>
                    <a:pt x="1216" y="1041"/>
                    <a:pt x="1733" y="646"/>
                    <a:pt x="2310" y="433"/>
                  </a:cubicBezTo>
                  <a:cubicBezTo>
                    <a:pt x="2672" y="308"/>
                    <a:pt x="3041" y="247"/>
                    <a:pt x="3410" y="247"/>
                  </a:cubicBezTo>
                  <a:cubicBezTo>
                    <a:pt x="3755" y="247"/>
                    <a:pt x="4100" y="300"/>
                    <a:pt x="4438" y="403"/>
                  </a:cubicBezTo>
                  <a:cubicBezTo>
                    <a:pt x="5168" y="707"/>
                    <a:pt x="5867" y="1102"/>
                    <a:pt x="6505" y="1619"/>
                  </a:cubicBezTo>
                  <a:cubicBezTo>
                    <a:pt x="7174" y="2166"/>
                    <a:pt x="7964" y="2591"/>
                    <a:pt x="8785" y="2895"/>
                  </a:cubicBezTo>
                  <a:cubicBezTo>
                    <a:pt x="9135" y="2980"/>
                    <a:pt x="9491" y="3021"/>
                    <a:pt x="9843" y="3021"/>
                  </a:cubicBezTo>
                  <a:cubicBezTo>
                    <a:pt x="10377" y="3021"/>
                    <a:pt x="10904" y="2926"/>
                    <a:pt x="11399" y="2743"/>
                  </a:cubicBezTo>
                  <a:cubicBezTo>
                    <a:pt x="12189" y="2470"/>
                    <a:pt x="12918" y="2105"/>
                    <a:pt x="13618" y="1680"/>
                  </a:cubicBezTo>
                  <a:cubicBezTo>
                    <a:pt x="14225" y="1315"/>
                    <a:pt x="14894" y="950"/>
                    <a:pt x="15563" y="646"/>
                  </a:cubicBezTo>
                  <a:cubicBezTo>
                    <a:pt x="16110" y="373"/>
                    <a:pt x="16748" y="221"/>
                    <a:pt x="17356" y="160"/>
                  </a:cubicBezTo>
                  <a:cubicBezTo>
                    <a:pt x="17471" y="148"/>
                    <a:pt x="17586" y="143"/>
                    <a:pt x="17701" y="143"/>
                  </a:cubicBezTo>
                  <a:cubicBezTo>
                    <a:pt x="18501" y="143"/>
                    <a:pt x="19298" y="419"/>
                    <a:pt x="19909" y="950"/>
                  </a:cubicBezTo>
                  <a:cubicBezTo>
                    <a:pt x="20153" y="1163"/>
                    <a:pt x="20335" y="1436"/>
                    <a:pt x="20487" y="1740"/>
                  </a:cubicBezTo>
                  <a:cubicBezTo>
                    <a:pt x="20487" y="1680"/>
                    <a:pt x="20457" y="1588"/>
                    <a:pt x="20396" y="1497"/>
                  </a:cubicBezTo>
                  <a:cubicBezTo>
                    <a:pt x="20274" y="1284"/>
                    <a:pt x="20153" y="1072"/>
                    <a:pt x="19940" y="889"/>
                  </a:cubicBezTo>
                  <a:cubicBezTo>
                    <a:pt x="19299" y="304"/>
                    <a:pt x="18454" y="0"/>
                    <a:pt x="175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18;p61"/>
            <p:cNvSpPr/>
            <p:nvPr/>
          </p:nvSpPr>
          <p:spPr>
            <a:xfrm>
              <a:off x="2223700" y="2679575"/>
              <a:ext cx="117825" cy="320775"/>
            </a:xfrm>
            <a:custGeom>
              <a:avLst/>
              <a:gdLst/>
              <a:ahLst/>
              <a:cxnLst/>
              <a:rect l="l" t="t" r="r" b="b"/>
              <a:pathLst>
                <a:path w="4713" h="12831" extrusionOk="0">
                  <a:moveTo>
                    <a:pt x="1046" y="0"/>
                  </a:moveTo>
                  <a:cubicBezTo>
                    <a:pt x="900" y="0"/>
                    <a:pt x="753" y="12"/>
                    <a:pt x="609" y="34"/>
                  </a:cubicBezTo>
                  <a:cubicBezTo>
                    <a:pt x="427" y="65"/>
                    <a:pt x="275" y="126"/>
                    <a:pt x="153" y="186"/>
                  </a:cubicBezTo>
                  <a:cubicBezTo>
                    <a:pt x="92" y="217"/>
                    <a:pt x="31" y="247"/>
                    <a:pt x="1" y="277"/>
                  </a:cubicBezTo>
                  <a:cubicBezTo>
                    <a:pt x="214" y="217"/>
                    <a:pt x="396" y="156"/>
                    <a:pt x="609" y="126"/>
                  </a:cubicBezTo>
                  <a:cubicBezTo>
                    <a:pt x="737" y="105"/>
                    <a:pt x="863" y="96"/>
                    <a:pt x="988" y="96"/>
                  </a:cubicBezTo>
                  <a:cubicBezTo>
                    <a:pt x="1427" y="96"/>
                    <a:pt x="1848" y="216"/>
                    <a:pt x="2250" y="429"/>
                  </a:cubicBezTo>
                  <a:cubicBezTo>
                    <a:pt x="2949" y="885"/>
                    <a:pt x="3375" y="1676"/>
                    <a:pt x="3375" y="2527"/>
                  </a:cubicBezTo>
                  <a:cubicBezTo>
                    <a:pt x="3314" y="3013"/>
                    <a:pt x="3162" y="3499"/>
                    <a:pt x="2949" y="3925"/>
                  </a:cubicBezTo>
                  <a:cubicBezTo>
                    <a:pt x="2645" y="4411"/>
                    <a:pt x="2493" y="4958"/>
                    <a:pt x="2433" y="5506"/>
                  </a:cubicBezTo>
                  <a:cubicBezTo>
                    <a:pt x="2433" y="6053"/>
                    <a:pt x="2615" y="6600"/>
                    <a:pt x="2919" y="7086"/>
                  </a:cubicBezTo>
                  <a:cubicBezTo>
                    <a:pt x="3193" y="7542"/>
                    <a:pt x="3527" y="7968"/>
                    <a:pt x="3770" y="8332"/>
                  </a:cubicBezTo>
                  <a:cubicBezTo>
                    <a:pt x="4044" y="8697"/>
                    <a:pt x="4256" y="9092"/>
                    <a:pt x="4378" y="9518"/>
                  </a:cubicBezTo>
                  <a:cubicBezTo>
                    <a:pt x="4500" y="9913"/>
                    <a:pt x="4560" y="10278"/>
                    <a:pt x="4530" y="10673"/>
                  </a:cubicBezTo>
                  <a:cubicBezTo>
                    <a:pt x="4500" y="11250"/>
                    <a:pt x="4348" y="11797"/>
                    <a:pt x="4074" y="12284"/>
                  </a:cubicBezTo>
                  <a:cubicBezTo>
                    <a:pt x="3892" y="12648"/>
                    <a:pt x="3740" y="12831"/>
                    <a:pt x="3740" y="12831"/>
                  </a:cubicBezTo>
                  <a:cubicBezTo>
                    <a:pt x="3740" y="12831"/>
                    <a:pt x="3800" y="12800"/>
                    <a:pt x="3892" y="12709"/>
                  </a:cubicBezTo>
                  <a:cubicBezTo>
                    <a:pt x="3983" y="12588"/>
                    <a:pt x="4074" y="12466"/>
                    <a:pt x="4165" y="12345"/>
                  </a:cubicBezTo>
                  <a:cubicBezTo>
                    <a:pt x="4469" y="11828"/>
                    <a:pt x="4652" y="11281"/>
                    <a:pt x="4682" y="10703"/>
                  </a:cubicBezTo>
                  <a:cubicBezTo>
                    <a:pt x="4712" y="10278"/>
                    <a:pt x="4652" y="9883"/>
                    <a:pt x="4560" y="9487"/>
                  </a:cubicBezTo>
                  <a:cubicBezTo>
                    <a:pt x="4408" y="9031"/>
                    <a:pt x="4196" y="8606"/>
                    <a:pt x="3922" y="8241"/>
                  </a:cubicBezTo>
                  <a:cubicBezTo>
                    <a:pt x="3679" y="7816"/>
                    <a:pt x="3345" y="7420"/>
                    <a:pt x="3101" y="6995"/>
                  </a:cubicBezTo>
                  <a:cubicBezTo>
                    <a:pt x="2797" y="6539"/>
                    <a:pt x="2645" y="6022"/>
                    <a:pt x="2615" y="5506"/>
                  </a:cubicBezTo>
                  <a:cubicBezTo>
                    <a:pt x="2676" y="4989"/>
                    <a:pt x="2828" y="4472"/>
                    <a:pt x="3101" y="4016"/>
                  </a:cubicBezTo>
                  <a:cubicBezTo>
                    <a:pt x="3375" y="3560"/>
                    <a:pt x="3496" y="3043"/>
                    <a:pt x="3557" y="2527"/>
                  </a:cubicBezTo>
                  <a:cubicBezTo>
                    <a:pt x="3557" y="1615"/>
                    <a:pt x="3101" y="794"/>
                    <a:pt x="2311" y="308"/>
                  </a:cubicBezTo>
                  <a:cubicBezTo>
                    <a:pt x="1924" y="103"/>
                    <a:pt x="1485" y="0"/>
                    <a:pt x="104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19;p61"/>
            <p:cNvSpPr/>
            <p:nvPr/>
          </p:nvSpPr>
          <p:spPr>
            <a:xfrm>
              <a:off x="1714575" y="2789850"/>
              <a:ext cx="205200" cy="199675"/>
            </a:xfrm>
            <a:custGeom>
              <a:avLst/>
              <a:gdLst/>
              <a:ahLst/>
              <a:cxnLst/>
              <a:rect l="l" t="t" r="r" b="b"/>
              <a:pathLst>
                <a:path w="8208" h="7987" extrusionOk="0">
                  <a:moveTo>
                    <a:pt x="4284" y="138"/>
                  </a:moveTo>
                  <a:cubicBezTo>
                    <a:pt x="5992" y="138"/>
                    <a:pt x="7589" y="1270"/>
                    <a:pt x="8025" y="3040"/>
                  </a:cubicBezTo>
                  <a:cubicBezTo>
                    <a:pt x="8115" y="3339"/>
                    <a:pt x="8146" y="3668"/>
                    <a:pt x="8205" y="3968"/>
                  </a:cubicBezTo>
                  <a:lnTo>
                    <a:pt x="8205" y="3968"/>
                  </a:lnTo>
                  <a:cubicBezTo>
                    <a:pt x="8146" y="4296"/>
                    <a:pt x="8115" y="4595"/>
                    <a:pt x="8025" y="4894"/>
                  </a:cubicBezTo>
                  <a:cubicBezTo>
                    <a:pt x="7813" y="5745"/>
                    <a:pt x="7296" y="6475"/>
                    <a:pt x="6597" y="7022"/>
                  </a:cubicBezTo>
                  <a:cubicBezTo>
                    <a:pt x="5927" y="7514"/>
                    <a:pt x="5117" y="7777"/>
                    <a:pt x="4300" y="7777"/>
                  </a:cubicBezTo>
                  <a:cubicBezTo>
                    <a:pt x="3855" y="7777"/>
                    <a:pt x="3408" y="7699"/>
                    <a:pt x="2980" y="7538"/>
                  </a:cubicBezTo>
                  <a:cubicBezTo>
                    <a:pt x="2645" y="7417"/>
                    <a:pt x="2311" y="7234"/>
                    <a:pt x="2037" y="7022"/>
                  </a:cubicBezTo>
                  <a:cubicBezTo>
                    <a:pt x="1703" y="6809"/>
                    <a:pt x="1429" y="6535"/>
                    <a:pt x="1217" y="6201"/>
                  </a:cubicBezTo>
                  <a:cubicBezTo>
                    <a:pt x="244" y="4864"/>
                    <a:pt x="244" y="3040"/>
                    <a:pt x="1217" y="1702"/>
                  </a:cubicBezTo>
                  <a:cubicBezTo>
                    <a:pt x="1673" y="1095"/>
                    <a:pt x="2281" y="639"/>
                    <a:pt x="2980" y="365"/>
                  </a:cubicBezTo>
                  <a:cubicBezTo>
                    <a:pt x="3410" y="211"/>
                    <a:pt x="3851" y="138"/>
                    <a:pt x="4284" y="138"/>
                  </a:cubicBezTo>
                  <a:close/>
                  <a:moveTo>
                    <a:pt x="4297" y="0"/>
                  </a:moveTo>
                  <a:cubicBezTo>
                    <a:pt x="3824" y="0"/>
                    <a:pt x="3365" y="81"/>
                    <a:pt x="2919" y="243"/>
                  </a:cubicBezTo>
                  <a:cubicBezTo>
                    <a:pt x="2159" y="517"/>
                    <a:pt x="1521" y="1003"/>
                    <a:pt x="1034" y="1642"/>
                  </a:cubicBezTo>
                  <a:cubicBezTo>
                    <a:pt x="1" y="3040"/>
                    <a:pt x="1" y="4955"/>
                    <a:pt x="1034" y="6353"/>
                  </a:cubicBezTo>
                  <a:cubicBezTo>
                    <a:pt x="1277" y="6687"/>
                    <a:pt x="1551" y="6961"/>
                    <a:pt x="1885" y="7204"/>
                  </a:cubicBezTo>
                  <a:cubicBezTo>
                    <a:pt x="2189" y="7447"/>
                    <a:pt x="2554" y="7630"/>
                    <a:pt x="2919" y="7751"/>
                  </a:cubicBezTo>
                  <a:cubicBezTo>
                    <a:pt x="3350" y="7909"/>
                    <a:pt x="3804" y="7987"/>
                    <a:pt x="4258" y="7987"/>
                  </a:cubicBezTo>
                  <a:cubicBezTo>
                    <a:pt x="5115" y="7987"/>
                    <a:pt x="5973" y="7710"/>
                    <a:pt x="6688" y="7174"/>
                  </a:cubicBezTo>
                  <a:cubicBezTo>
                    <a:pt x="7387" y="6596"/>
                    <a:pt x="7904" y="5806"/>
                    <a:pt x="8117" y="4924"/>
                  </a:cubicBezTo>
                  <a:cubicBezTo>
                    <a:pt x="8175" y="4630"/>
                    <a:pt x="8206" y="4306"/>
                    <a:pt x="8208" y="3982"/>
                  </a:cubicBezTo>
                  <a:lnTo>
                    <a:pt x="8208" y="3982"/>
                  </a:lnTo>
                  <a:cubicBezTo>
                    <a:pt x="8208" y="3982"/>
                    <a:pt x="8208" y="3982"/>
                    <a:pt x="8208" y="3982"/>
                  </a:cubicBezTo>
                  <a:cubicBezTo>
                    <a:pt x="8208" y="3977"/>
                    <a:pt x="8208" y="3972"/>
                    <a:pt x="8208" y="3967"/>
                  </a:cubicBezTo>
                  <a:lnTo>
                    <a:pt x="8208" y="3967"/>
                  </a:lnTo>
                  <a:cubicBezTo>
                    <a:pt x="8208" y="3962"/>
                    <a:pt x="8208" y="3957"/>
                    <a:pt x="8208" y="3952"/>
                  </a:cubicBezTo>
                  <a:lnTo>
                    <a:pt x="8208" y="3952"/>
                  </a:lnTo>
                  <a:cubicBezTo>
                    <a:pt x="8208" y="3952"/>
                    <a:pt x="8208" y="3952"/>
                    <a:pt x="8208" y="3952"/>
                  </a:cubicBezTo>
                  <a:lnTo>
                    <a:pt x="8208" y="3952"/>
                  </a:lnTo>
                  <a:cubicBezTo>
                    <a:pt x="8206" y="3630"/>
                    <a:pt x="8175" y="3335"/>
                    <a:pt x="8086" y="3040"/>
                  </a:cubicBezTo>
                  <a:cubicBezTo>
                    <a:pt x="7721" y="1520"/>
                    <a:pt x="6506" y="365"/>
                    <a:pt x="5016" y="61"/>
                  </a:cubicBezTo>
                  <a:cubicBezTo>
                    <a:pt x="4773" y="21"/>
                    <a:pt x="4533" y="0"/>
                    <a:pt x="42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20;p61"/>
            <p:cNvSpPr/>
            <p:nvPr/>
          </p:nvSpPr>
          <p:spPr>
            <a:xfrm>
              <a:off x="1938000" y="2789850"/>
              <a:ext cx="204425" cy="199675"/>
            </a:xfrm>
            <a:custGeom>
              <a:avLst/>
              <a:gdLst/>
              <a:ahLst/>
              <a:cxnLst/>
              <a:rect l="l" t="t" r="r" b="b"/>
              <a:pathLst>
                <a:path w="8177" h="7987" extrusionOk="0">
                  <a:moveTo>
                    <a:pt x="4279" y="0"/>
                  </a:moveTo>
                  <a:cubicBezTo>
                    <a:pt x="3806" y="0"/>
                    <a:pt x="3334" y="81"/>
                    <a:pt x="2888" y="243"/>
                  </a:cubicBezTo>
                  <a:cubicBezTo>
                    <a:pt x="2158" y="517"/>
                    <a:pt x="1490" y="1003"/>
                    <a:pt x="1034" y="1642"/>
                  </a:cubicBezTo>
                  <a:cubicBezTo>
                    <a:pt x="0" y="3040"/>
                    <a:pt x="0" y="4955"/>
                    <a:pt x="1034" y="6353"/>
                  </a:cubicBezTo>
                  <a:cubicBezTo>
                    <a:pt x="1277" y="6687"/>
                    <a:pt x="1550" y="6961"/>
                    <a:pt x="1885" y="7204"/>
                  </a:cubicBezTo>
                  <a:cubicBezTo>
                    <a:pt x="2189" y="7447"/>
                    <a:pt x="2523" y="7630"/>
                    <a:pt x="2888" y="7751"/>
                  </a:cubicBezTo>
                  <a:cubicBezTo>
                    <a:pt x="3330" y="7909"/>
                    <a:pt x="3790" y="7987"/>
                    <a:pt x="4248" y="7987"/>
                  </a:cubicBezTo>
                  <a:cubicBezTo>
                    <a:pt x="5110" y="7987"/>
                    <a:pt x="5961" y="7710"/>
                    <a:pt x="6657" y="7174"/>
                  </a:cubicBezTo>
                  <a:cubicBezTo>
                    <a:pt x="7386" y="6596"/>
                    <a:pt x="7873" y="5836"/>
                    <a:pt x="8085" y="4955"/>
                  </a:cubicBezTo>
                  <a:cubicBezTo>
                    <a:pt x="8146" y="4620"/>
                    <a:pt x="8177" y="4316"/>
                    <a:pt x="8146" y="3982"/>
                  </a:cubicBezTo>
                  <a:lnTo>
                    <a:pt x="8146" y="3982"/>
                  </a:lnTo>
                  <a:cubicBezTo>
                    <a:pt x="8116" y="4286"/>
                    <a:pt x="8055" y="4620"/>
                    <a:pt x="7994" y="4924"/>
                  </a:cubicBezTo>
                  <a:cubicBezTo>
                    <a:pt x="7537" y="6657"/>
                    <a:pt x="5974" y="7780"/>
                    <a:pt x="4287" y="7780"/>
                  </a:cubicBezTo>
                  <a:cubicBezTo>
                    <a:pt x="3843" y="7780"/>
                    <a:pt x="3391" y="7703"/>
                    <a:pt x="2949" y="7538"/>
                  </a:cubicBezTo>
                  <a:cubicBezTo>
                    <a:pt x="2614" y="7417"/>
                    <a:pt x="2280" y="7234"/>
                    <a:pt x="2006" y="7022"/>
                  </a:cubicBezTo>
                  <a:cubicBezTo>
                    <a:pt x="1672" y="6809"/>
                    <a:pt x="1398" y="6535"/>
                    <a:pt x="1186" y="6201"/>
                  </a:cubicBezTo>
                  <a:cubicBezTo>
                    <a:pt x="213" y="4864"/>
                    <a:pt x="213" y="3040"/>
                    <a:pt x="1186" y="1702"/>
                  </a:cubicBezTo>
                  <a:cubicBezTo>
                    <a:pt x="1642" y="1095"/>
                    <a:pt x="2249" y="639"/>
                    <a:pt x="2949" y="365"/>
                  </a:cubicBezTo>
                  <a:cubicBezTo>
                    <a:pt x="3385" y="211"/>
                    <a:pt x="3830" y="138"/>
                    <a:pt x="4265" y="138"/>
                  </a:cubicBezTo>
                  <a:cubicBezTo>
                    <a:pt x="5981" y="138"/>
                    <a:pt x="7558" y="1270"/>
                    <a:pt x="7994" y="3040"/>
                  </a:cubicBezTo>
                  <a:cubicBezTo>
                    <a:pt x="8085" y="3344"/>
                    <a:pt x="8116" y="3678"/>
                    <a:pt x="8177" y="3982"/>
                  </a:cubicBezTo>
                  <a:cubicBezTo>
                    <a:pt x="8177" y="3678"/>
                    <a:pt x="8146" y="3344"/>
                    <a:pt x="8085" y="3040"/>
                  </a:cubicBezTo>
                  <a:cubicBezTo>
                    <a:pt x="7721" y="1520"/>
                    <a:pt x="6505" y="365"/>
                    <a:pt x="4985" y="61"/>
                  </a:cubicBezTo>
                  <a:cubicBezTo>
                    <a:pt x="4752" y="21"/>
                    <a:pt x="4516" y="0"/>
                    <a:pt x="42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21;p61"/>
            <p:cNvSpPr/>
            <p:nvPr/>
          </p:nvSpPr>
          <p:spPr>
            <a:xfrm>
              <a:off x="1919000" y="2870400"/>
              <a:ext cx="33450" cy="5325"/>
            </a:xfrm>
            <a:custGeom>
              <a:avLst/>
              <a:gdLst/>
              <a:ahLst/>
              <a:cxnLst/>
              <a:rect l="l" t="t" r="r" b="b"/>
              <a:pathLst>
                <a:path w="1338" h="213" extrusionOk="0">
                  <a:moveTo>
                    <a:pt x="699" y="0"/>
                  </a:moveTo>
                  <a:cubicBezTo>
                    <a:pt x="304" y="0"/>
                    <a:pt x="0" y="61"/>
                    <a:pt x="0" y="122"/>
                  </a:cubicBezTo>
                  <a:cubicBezTo>
                    <a:pt x="0" y="152"/>
                    <a:pt x="304" y="213"/>
                    <a:pt x="699" y="213"/>
                  </a:cubicBezTo>
                  <a:cubicBezTo>
                    <a:pt x="912" y="213"/>
                    <a:pt x="1125" y="213"/>
                    <a:pt x="1338" y="152"/>
                  </a:cubicBezTo>
                  <a:lnTo>
                    <a:pt x="1338" y="61"/>
                  </a:lnTo>
                  <a:cubicBezTo>
                    <a:pt x="1125" y="31"/>
                    <a:pt x="912" y="0"/>
                    <a:pt x="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22;p61"/>
            <p:cNvSpPr/>
            <p:nvPr/>
          </p:nvSpPr>
          <p:spPr>
            <a:xfrm>
              <a:off x="2140125" y="2885550"/>
              <a:ext cx="119325" cy="9475"/>
            </a:xfrm>
            <a:custGeom>
              <a:avLst/>
              <a:gdLst/>
              <a:ahLst/>
              <a:cxnLst/>
              <a:rect l="l" t="t" r="r" b="b"/>
              <a:pathLst>
                <a:path w="4773" h="379" extrusionOk="0">
                  <a:moveTo>
                    <a:pt x="842" y="1"/>
                  </a:moveTo>
                  <a:cubicBezTo>
                    <a:pt x="560" y="1"/>
                    <a:pt x="280" y="11"/>
                    <a:pt x="0" y="33"/>
                  </a:cubicBezTo>
                  <a:cubicBezTo>
                    <a:pt x="791" y="185"/>
                    <a:pt x="1581" y="276"/>
                    <a:pt x="2371" y="276"/>
                  </a:cubicBezTo>
                  <a:cubicBezTo>
                    <a:pt x="2964" y="344"/>
                    <a:pt x="3574" y="378"/>
                    <a:pt x="4175" y="378"/>
                  </a:cubicBezTo>
                  <a:cubicBezTo>
                    <a:pt x="4376" y="378"/>
                    <a:pt x="4575" y="374"/>
                    <a:pt x="4773" y="367"/>
                  </a:cubicBezTo>
                  <a:cubicBezTo>
                    <a:pt x="3982" y="215"/>
                    <a:pt x="3192" y="124"/>
                    <a:pt x="2402" y="93"/>
                  </a:cubicBezTo>
                  <a:cubicBezTo>
                    <a:pt x="1872" y="34"/>
                    <a:pt x="1354" y="1"/>
                    <a:pt x="8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23;p61"/>
            <p:cNvSpPr/>
            <p:nvPr/>
          </p:nvSpPr>
          <p:spPr>
            <a:xfrm>
              <a:off x="1946350" y="3031500"/>
              <a:ext cx="69925" cy="59300"/>
            </a:xfrm>
            <a:custGeom>
              <a:avLst/>
              <a:gdLst/>
              <a:ahLst/>
              <a:cxnLst/>
              <a:rect l="l" t="t" r="r" b="b"/>
              <a:pathLst>
                <a:path w="2797" h="2372" extrusionOk="0">
                  <a:moveTo>
                    <a:pt x="2736" y="0"/>
                  </a:moveTo>
                  <a:cubicBezTo>
                    <a:pt x="2706" y="0"/>
                    <a:pt x="2736" y="243"/>
                    <a:pt x="2615" y="578"/>
                  </a:cubicBezTo>
                  <a:cubicBezTo>
                    <a:pt x="2371" y="1520"/>
                    <a:pt x="1551" y="2189"/>
                    <a:pt x="608" y="2219"/>
                  </a:cubicBezTo>
                  <a:cubicBezTo>
                    <a:pt x="531" y="2225"/>
                    <a:pt x="460" y="2228"/>
                    <a:pt x="395" y="2228"/>
                  </a:cubicBezTo>
                  <a:cubicBezTo>
                    <a:pt x="217" y="2228"/>
                    <a:pt x="88" y="2210"/>
                    <a:pt x="32" y="2210"/>
                  </a:cubicBezTo>
                  <a:cubicBezTo>
                    <a:pt x="11" y="2210"/>
                    <a:pt x="1" y="2213"/>
                    <a:pt x="1" y="2219"/>
                  </a:cubicBezTo>
                  <a:cubicBezTo>
                    <a:pt x="183" y="2341"/>
                    <a:pt x="396" y="2371"/>
                    <a:pt x="608" y="2371"/>
                  </a:cubicBezTo>
                  <a:cubicBezTo>
                    <a:pt x="628" y="2372"/>
                    <a:pt x="648" y="2372"/>
                    <a:pt x="668" y="2372"/>
                  </a:cubicBezTo>
                  <a:cubicBezTo>
                    <a:pt x="1678" y="2372"/>
                    <a:pt x="2587" y="1621"/>
                    <a:pt x="2736" y="608"/>
                  </a:cubicBezTo>
                  <a:cubicBezTo>
                    <a:pt x="2797" y="395"/>
                    <a:pt x="2797" y="182"/>
                    <a:pt x="27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24;p61"/>
            <p:cNvSpPr/>
            <p:nvPr/>
          </p:nvSpPr>
          <p:spPr>
            <a:xfrm>
              <a:off x="1596050" y="3713100"/>
              <a:ext cx="43325" cy="1177100"/>
            </a:xfrm>
            <a:custGeom>
              <a:avLst/>
              <a:gdLst/>
              <a:ahLst/>
              <a:cxnLst/>
              <a:rect l="l" t="t" r="r" b="b"/>
              <a:pathLst>
                <a:path w="1733" h="47084" extrusionOk="0">
                  <a:moveTo>
                    <a:pt x="1672" y="1"/>
                  </a:moveTo>
                  <a:cubicBezTo>
                    <a:pt x="1672" y="62"/>
                    <a:pt x="1672" y="92"/>
                    <a:pt x="1672" y="123"/>
                  </a:cubicBezTo>
                  <a:cubicBezTo>
                    <a:pt x="1702" y="92"/>
                    <a:pt x="1702" y="62"/>
                    <a:pt x="1672" y="1"/>
                  </a:cubicBezTo>
                  <a:close/>
                  <a:moveTo>
                    <a:pt x="1672" y="487"/>
                  </a:moveTo>
                  <a:cubicBezTo>
                    <a:pt x="1641" y="822"/>
                    <a:pt x="1641" y="1278"/>
                    <a:pt x="1641" y="1855"/>
                  </a:cubicBezTo>
                  <a:cubicBezTo>
                    <a:pt x="1641" y="3071"/>
                    <a:pt x="1611" y="4803"/>
                    <a:pt x="1611" y="6901"/>
                  </a:cubicBezTo>
                  <a:cubicBezTo>
                    <a:pt x="1581" y="11186"/>
                    <a:pt x="1398" y="17053"/>
                    <a:pt x="1094" y="23557"/>
                  </a:cubicBezTo>
                  <a:cubicBezTo>
                    <a:pt x="760" y="30062"/>
                    <a:pt x="426" y="35928"/>
                    <a:pt x="243" y="40184"/>
                  </a:cubicBezTo>
                  <a:cubicBezTo>
                    <a:pt x="152" y="42312"/>
                    <a:pt x="91" y="44044"/>
                    <a:pt x="61" y="45230"/>
                  </a:cubicBezTo>
                  <a:cubicBezTo>
                    <a:pt x="31" y="45837"/>
                    <a:pt x="31" y="46293"/>
                    <a:pt x="31" y="46597"/>
                  </a:cubicBezTo>
                  <a:cubicBezTo>
                    <a:pt x="61" y="46293"/>
                    <a:pt x="91" y="45837"/>
                    <a:pt x="122" y="45230"/>
                  </a:cubicBezTo>
                  <a:cubicBezTo>
                    <a:pt x="182" y="44044"/>
                    <a:pt x="243" y="42312"/>
                    <a:pt x="365" y="40214"/>
                  </a:cubicBezTo>
                  <a:cubicBezTo>
                    <a:pt x="608" y="35928"/>
                    <a:pt x="942" y="30062"/>
                    <a:pt x="1277" y="23557"/>
                  </a:cubicBezTo>
                  <a:cubicBezTo>
                    <a:pt x="1611" y="17053"/>
                    <a:pt x="1733" y="11186"/>
                    <a:pt x="1733" y="6901"/>
                  </a:cubicBezTo>
                  <a:cubicBezTo>
                    <a:pt x="1702" y="4803"/>
                    <a:pt x="1702" y="3071"/>
                    <a:pt x="1702" y="1855"/>
                  </a:cubicBezTo>
                  <a:cubicBezTo>
                    <a:pt x="1672" y="1278"/>
                    <a:pt x="1672" y="822"/>
                    <a:pt x="1672" y="487"/>
                  </a:cubicBezTo>
                  <a:close/>
                  <a:moveTo>
                    <a:pt x="31" y="46962"/>
                  </a:moveTo>
                  <a:cubicBezTo>
                    <a:pt x="0" y="46992"/>
                    <a:pt x="0" y="47053"/>
                    <a:pt x="31" y="47084"/>
                  </a:cubicBezTo>
                  <a:cubicBezTo>
                    <a:pt x="31" y="47053"/>
                    <a:pt x="31" y="46992"/>
                    <a:pt x="31" y="4696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25;p61"/>
            <p:cNvSpPr/>
            <p:nvPr/>
          </p:nvSpPr>
          <p:spPr>
            <a:xfrm>
              <a:off x="2282975" y="3495675"/>
              <a:ext cx="735600" cy="1394525"/>
            </a:xfrm>
            <a:custGeom>
              <a:avLst/>
              <a:gdLst/>
              <a:ahLst/>
              <a:cxnLst/>
              <a:rect l="l" t="t" r="r" b="b"/>
              <a:pathLst>
                <a:path w="29424" h="55781" extrusionOk="0">
                  <a:moveTo>
                    <a:pt x="5831" y="0"/>
                  </a:moveTo>
                  <a:cubicBezTo>
                    <a:pt x="4752" y="0"/>
                    <a:pt x="3767" y="252"/>
                    <a:pt x="3101" y="734"/>
                  </a:cubicBezTo>
                  <a:cubicBezTo>
                    <a:pt x="1338" y="2011"/>
                    <a:pt x="366" y="4199"/>
                    <a:pt x="183" y="6357"/>
                  </a:cubicBezTo>
                  <a:cubicBezTo>
                    <a:pt x="1" y="8546"/>
                    <a:pt x="548" y="10734"/>
                    <a:pt x="1369" y="12741"/>
                  </a:cubicBezTo>
                  <a:cubicBezTo>
                    <a:pt x="2706" y="15993"/>
                    <a:pt x="4682" y="18607"/>
                    <a:pt x="7630" y="21950"/>
                  </a:cubicBezTo>
                  <a:lnTo>
                    <a:pt x="15229" y="31920"/>
                  </a:lnTo>
                  <a:lnTo>
                    <a:pt x="578" y="46206"/>
                  </a:lnTo>
                  <a:lnTo>
                    <a:pt x="6657" y="55781"/>
                  </a:lnTo>
                  <a:lnTo>
                    <a:pt x="19120" y="45750"/>
                  </a:lnTo>
                  <a:lnTo>
                    <a:pt x="29424" y="34838"/>
                  </a:lnTo>
                  <a:lnTo>
                    <a:pt x="10913" y="2163"/>
                  </a:lnTo>
                  <a:cubicBezTo>
                    <a:pt x="9645" y="687"/>
                    <a:pt x="7611" y="0"/>
                    <a:pt x="58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26;p61"/>
            <p:cNvSpPr/>
            <p:nvPr/>
          </p:nvSpPr>
          <p:spPr>
            <a:xfrm>
              <a:off x="1232050" y="4300875"/>
              <a:ext cx="142125" cy="24825"/>
            </a:xfrm>
            <a:custGeom>
              <a:avLst/>
              <a:gdLst/>
              <a:ahLst/>
              <a:cxnLst/>
              <a:rect l="l" t="t" r="r" b="b"/>
              <a:pathLst>
                <a:path w="5685" h="993" extrusionOk="0">
                  <a:moveTo>
                    <a:pt x="2510" y="0"/>
                  </a:moveTo>
                  <a:cubicBezTo>
                    <a:pt x="1916" y="0"/>
                    <a:pt x="1343" y="114"/>
                    <a:pt x="791" y="290"/>
                  </a:cubicBezTo>
                  <a:cubicBezTo>
                    <a:pt x="487" y="381"/>
                    <a:pt x="213" y="502"/>
                    <a:pt x="1" y="685"/>
                  </a:cubicBezTo>
                  <a:cubicBezTo>
                    <a:pt x="1" y="687"/>
                    <a:pt x="3" y="689"/>
                    <a:pt x="7" y="689"/>
                  </a:cubicBezTo>
                  <a:cubicBezTo>
                    <a:pt x="55" y="689"/>
                    <a:pt x="352" y="550"/>
                    <a:pt x="852" y="411"/>
                  </a:cubicBezTo>
                  <a:cubicBezTo>
                    <a:pt x="1386" y="258"/>
                    <a:pt x="1964" y="191"/>
                    <a:pt x="2548" y="191"/>
                  </a:cubicBezTo>
                  <a:cubicBezTo>
                    <a:pt x="2661" y="191"/>
                    <a:pt x="2775" y="194"/>
                    <a:pt x="2888" y="198"/>
                  </a:cubicBezTo>
                  <a:cubicBezTo>
                    <a:pt x="3557" y="229"/>
                    <a:pt x="4256" y="381"/>
                    <a:pt x="4894" y="654"/>
                  </a:cubicBezTo>
                  <a:cubicBezTo>
                    <a:pt x="5345" y="823"/>
                    <a:pt x="5638" y="992"/>
                    <a:pt x="5680" y="992"/>
                  </a:cubicBezTo>
                  <a:cubicBezTo>
                    <a:pt x="5683" y="992"/>
                    <a:pt x="5685" y="991"/>
                    <a:pt x="5685" y="989"/>
                  </a:cubicBezTo>
                  <a:cubicBezTo>
                    <a:pt x="5472" y="776"/>
                    <a:pt x="5198" y="624"/>
                    <a:pt x="4925" y="502"/>
                  </a:cubicBezTo>
                  <a:cubicBezTo>
                    <a:pt x="4286" y="229"/>
                    <a:pt x="3587" y="46"/>
                    <a:pt x="2888" y="16"/>
                  </a:cubicBezTo>
                  <a:cubicBezTo>
                    <a:pt x="2761" y="6"/>
                    <a:pt x="2635" y="0"/>
                    <a:pt x="25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27;p61"/>
            <p:cNvSpPr/>
            <p:nvPr/>
          </p:nvSpPr>
          <p:spPr>
            <a:xfrm>
              <a:off x="1013975" y="3374200"/>
              <a:ext cx="2038050" cy="1516000"/>
            </a:xfrm>
            <a:custGeom>
              <a:avLst/>
              <a:gdLst/>
              <a:ahLst/>
              <a:cxnLst/>
              <a:rect l="l" t="t" r="r" b="b"/>
              <a:pathLst>
                <a:path w="81522" h="60640" extrusionOk="0">
                  <a:moveTo>
                    <a:pt x="24742" y="26840"/>
                  </a:moveTo>
                  <a:lnTo>
                    <a:pt x="23952" y="45472"/>
                  </a:lnTo>
                  <a:lnTo>
                    <a:pt x="13952" y="38025"/>
                  </a:lnTo>
                  <a:lnTo>
                    <a:pt x="24742" y="26840"/>
                  </a:lnTo>
                  <a:close/>
                  <a:moveTo>
                    <a:pt x="57873" y="26050"/>
                  </a:moveTo>
                  <a:cubicBezTo>
                    <a:pt x="60731" y="29302"/>
                    <a:pt x="65989" y="35806"/>
                    <a:pt x="65989" y="36779"/>
                  </a:cubicBezTo>
                  <a:lnTo>
                    <a:pt x="56688" y="46080"/>
                  </a:lnTo>
                  <a:lnTo>
                    <a:pt x="56414" y="40548"/>
                  </a:lnTo>
                  <a:lnTo>
                    <a:pt x="57873" y="26050"/>
                  </a:lnTo>
                  <a:close/>
                  <a:moveTo>
                    <a:pt x="35259" y="0"/>
                  </a:moveTo>
                  <a:lnTo>
                    <a:pt x="35259" y="2645"/>
                  </a:lnTo>
                  <a:cubicBezTo>
                    <a:pt x="28390" y="2827"/>
                    <a:pt x="24742" y="4712"/>
                    <a:pt x="20152" y="10031"/>
                  </a:cubicBezTo>
                  <a:cubicBezTo>
                    <a:pt x="19909" y="10305"/>
                    <a:pt x="19423" y="10761"/>
                    <a:pt x="18906" y="11308"/>
                  </a:cubicBezTo>
                  <a:lnTo>
                    <a:pt x="5319" y="27265"/>
                  </a:lnTo>
                  <a:cubicBezTo>
                    <a:pt x="2553" y="30335"/>
                    <a:pt x="0" y="34560"/>
                    <a:pt x="608" y="38664"/>
                  </a:cubicBezTo>
                  <a:cubicBezTo>
                    <a:pt x="1246" y="43284"/>
                    <a:pt x="3951" y="46323"/>
                    <a:pt x="9088" y="49788"/>
                  </a:cubicBezTo>
                  <a:lnTo>
                    <a:pt x="23374" y="59059"/>
                  </a:lnTo>
                  <a:lnTo>
                    <a:pt x="23314" y="60640"/>
                  </a:lnTo>
                  <a:lnTo>
                    <a:pt x="57417" y="60640"/>
                  </a:lnTo>
                  <a:cubicBezTo>
                    <a:pt x="57417" y="60640"/>
                    <a:pt x="80518" y="43588"/>
                    <a:pt x="81096" y="37265"/>
                  </a:cubicBezTo>
                  <a:cubicBezTo>
                    <a:pt x="81521" y="32281"/>
                    <a:pt x="73558" y="21703"/>
                    <a:pt x="63649" y="9271"/>
                  </a:cubicBezTo>
                  <a:cubicBezTo>
                    <a:pt x="58542" y="2493"/>
                    <a:pt x="53041" y="3040"/>
                    <a:pt x="50244" y="2949"/>
                  </a:cubicBezTo>
                  <a:lnTo>
                    <a:pt x="50244" y="0"/>
                  </a:lnTo>
                  <a:cubicBezTo>
                    <a:pt x="48147" y="0"/>
                    <a:pt x="45320" y="1855"/>
                    <a:pt x="43861" y="3192"/>
                  </a:cubicBezTo>
                  <a:lnTo>
                    <a:pt x="42432" y="5168"/>
                  </a:lnTo>
                  <a:cubicBezTo>
                    <a:pt x="41673" y="2979"/>
                    <a:pt x="39910" y="1247"/>
                    <a:pt x="37691" y="548"/>
                  </a:cubicBezTo>
                  <a:cubicBezTo>
                    <a:pt x="36900" y="274"/>
                    <a:pt x="36080" y="92"/>
                    <a:pt x="3525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928;p61"/>
            <p:cNvSpPr/>
            <p:nvPr/>
          </p:nvSpPr>
          <p:spPr>
            <a:xfrm>
              <a:off x="2074025" y="3448675"/>
              <a:ext cx="195300" cy="157325"/>
            </a:xfrm>
            <a:custGeom>
              <a:avLst/>
              <a:gdLst/>
              <a:ahLst/>
              <a:cxnLst/>
              <a:rect l="l" t="t" r="r" b="b"/>
              <a:pathLst>
                <a:path w="7812" h="6293" extrusionOk="0">
                  <a:moveTo>
                    <a:pt x="7812" y="0"/>
                  </a:moveTo>
                  <a:lnTo>
                    <a:pt x="7812" y="0"/>
                  </a:lnTo>
                  <a:cubicBezTo>
                    <a:pt x="7690" y="122"/>
                    <a:pt x="7599" y="274"/>
                    <a:pt x="7477" y="395"/>
                  </a:cubicBezTo>
                  <a:lnTo>
                    <a:pt x="6657" y="1550"/>
                  </a:lnTo>
                  <a:cubicBezTo>
                    <a:pt x="5745" y="2797"/>
                    <a:pt x="4711" y="3982"/>
                    <a:pt x="3648" y="5076"/>
                  </a:cubicBezTo>
                  <a:cubicBezTo>
                    <a:pt x="3366" y="5358"/>
                    <a:pt x="3085" y="5617"/>
                    <a:pt x="2822" y="5874"/>
                  </a:cubicBezTo>
                  <a:lnTo>
                    <a:pt x="2822" y="5874"/>
                  </a:lnTo>
                  <a:cubicBezTo>
                    <a:pt x="2790" y="5244"/>
                    <a:pt x="2615" y="4619"/>
                    <a:pt x="2340" y="4043"/>
                  </a:cubicBezTo>
                  <a:cubicBezTo>
                    <a:pt x="2067" y="3526"/>
                    <a:pt x="1733" y="3070"/>
                    <a:pt x="1337" y="2675"/>
                  </a:cubicBezTo>
                  <a:cubicBezTo>
                    <a:pt x="1064" y="2371"/>
                    <a:pt x="760" y="2189"/>
                    <a:pt x="395" y="2067"/>
                  </a:cubicBezTo>
                  <a:cubicBezTo>
                    <a:pt x="369" y="2062"/>
                    <a:pt x="343" y="2059"/>
                    <a:pt x="317" y="2059"/>
                  </a:cubicBezTo>
                  <a:cubicBezTo>
                    <a:pt x="193" y="2059"/>
                    <a:pt x="76" y="2118"/>
                    <a:pt x="0" y="2219"/>
                  </a:cubicBezTo>
                  <a:cubicBezTo>
                    <a:pt x="77" y="2161"/>
                    <a:pt x="154" y="2140"/>
                    <a:pt x="239" y="2140"/>
                  </a:cubicBezTo>
                  <a:cubicBezTo>
                    <a:pt x="288" y="2140"/>
                    <a:pt x="340" y="2147"/>
                    <a:pt x="395" y="2158"/>
                  </a:cubicBezTo>
                  <a:cubicBezTo>
                    <a:pt x="730" y="2280"/>
                    <a:pt x="1033" y="2493"/>
                    <a:pt x="1246" y="2766"/>
                  </a:cubicBezTo>
                  <a:cubicBezTo>
                    <a:pt x="2128" y="3648"/>
                    <a:pt x="2644" y="4833"/>
                    <a:pt x="2644" y="6079"/>
                  </a:cubicBezTo>
                  <a:lnTo>
                    <a:pt x="2644" y="6292"/>
                  </a:lnTo>
                  <a:lnTo>
                    <a:pt x="2796" y="6171"/>
                  </a:lnTo>
                  <a:cubicBezTo>
                    <a:pt x="3131" y="5867"/>
                    <a:pt x="3465" y="5563"/>
                    <a:pt x="3769" y="5228"/>
                  </a:cubicBezTo>
                  <a:cubicBezTo>
                    <a:pt x="4894" y="4104"/>
                    <a:pt x="5866" y="2918"/>
                    <a:pt x="6778" y="1642"/>
                  </a:cubicBezTo>
                  <a:cubicBezTo>
                    <a:pt x="7113" y="1125"/>
                    <a:pt x="7386" y="730"/>
                    <a:pt x="7569" y="456"/>
                  </a:cubicBezTo>
                  <a:cubicBezTo>
                    <a:pt x="7660" y="304"/>
                    <a:pt x="7751" y="152"/>
                    <a:pt x="78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29;p61"/>
            <p:cNvSpPr/>
            <p:nvPr/>
          </p:nvSpPr>
          <p:spPr>
            <a:xfrm>
              <a:off x="1895450" y="3441075"/>
              <a:ext cx="179350" cy="145150"/>
            </a:xfrm>
            <a:custGeom>
              <a:avLst/>
              <a:gdLst/>
              <a:ahLst/>
              <a:cxnLst/>
              <a:rect l="l" t="t" r="r" b="b"/>
              <a:pathLst>
                <a:path w="7174" h="5806" extrusionOk="0">
                  <a:moveTo>
                    <a:pt x="0" y="0"/>
                  </a:moveTo>
                  <a:lnTo>
                    <a:pt x="0" y="0"/>
                  </a:lnTo>
                  <a:cubicBezTo>
                    <a:pt x="61" y="122"/>
                    <a:pt x="152" y="243"/>
                    <a:pt x="243" y="365"/>
                  </a:cubicBezTo>
                  <a:cubicBezTo>
                    <a:pt x="426" y="639"/>
                    <a:pt x="669" y="1003"/>
                    <a:pt x="942" y="1399"/>
                  </a:cubicBezTo>
                  <a:cubicBezTo>
                    <a:pt x="1550" y="2280"/>
                    <a:pt x="2371" y="3465"/>
                    <a:pt x="3313" y="4803"/>
                  </a:cubicBezTo>
                  <a:lnTo>
                    <a:pt x="3951" y="5654"/>
                  </a:lnTo>
                  <a:lnTo>
                    <a:pt x="4043" y="5806"/>
                  </a:lnTo>
                  <a:lnTo>
                    <a:pt x="4103" y="5623"/>
                  </a:lnTo>
                  <a:cubicBezTo>
                    <a:pt x="4286" y="5016"/>
                    <a:pt x="4529" y="4438"/>
                    <a:pt x="4833" y="3891"/>
                  </a:cubicBezTo>
                  <a:cubicBezTo>
                    <a:pt x="5076" y="3465"/>
                    <a:pt x="5441" y="3101"/>
                    <a:pt x="5866" y="2827"/>
                  </a:cubicBezTo>
                  <a:cubicBezTo>
                    <a:pt x="6140" y="2645"/>
                    <a:pt x="6444" y="2554"/>
                    <a:pt x="6778" y="2523"/>
                  </a:cubicBezTo>
                  <a:lnTo>
                    <a:pt x="7173" y="2523"/>
                  </a:lnTo>
                  <a:cubicBezTo>
                    <a:pt x="7084" y="2479"/>
                    <a:pt x="6979" y="2450"/>
                    <a:pt x="6881" y="2450"/>
                  </a:cubicBezTo>
                  <a:cubicBezTo>
                    <a:pt x="6846" y="2450"/>
                    <a:pt x="6811" y="2454"/>
                    <a:pt x="6778" y="2462"/>
                  </a:cubicBezTo>
                  <a:cubicBezTo>
                    <a:pt x="6444" y="2462"/>
                    <a:pt x="6110" y="2554"/>
                    <a:pt x="5806" y="2736"/>
                  </a:cubicBezTo>
                  <a:cubicBezTo>
                    <a:pt x="5350" y="2979"/>
                    <a:pt x="4955" y="3374"/>
                    <a:pt x="4711" y="3830"/>
                  </a:cubicBezTo>
                  <a:cubicBezTo>
                    <a:pt x="4405" y="4331"/>
                    <a:pt x="4175" y="4858"/>
                    <a:pt x="3999" y="5411"/>
                  </a:cubicBezTo>
                  <a:lnTo>
                    <a:pt x="3999" y="5411"/>
                  </a:lnTo>
                  <a:lnTo>
                    <a:pt x="3496" y="4681"/>
                  </a:lnTo>
                  <a:cubicBezTo>
                    <a:pt x="2553" y="3374"/>
                    <a:pt x="1702" y="2189"/>
                    <a:pt x="1064" y="1338"/>
                  </a:cubicBezTo>
                  <a:lnTo>
                    <a:pt x="304" y="335"/>
                  </a:lnTo>
                  <a:cubicBezTo>
                    <a:pt x="213" y="213"/>
                    <a:pt x="122" y="9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30;p61"/>
            <p:cNvSpPr/>
            <p:nvPr/>
          </p:nvSpPr>
          <p:spPr>
            <a:xfrm>
              <a:off x="2074025" y="3457800"/>
              <a:ext cx="212025" cy="201050"/>
            </a:xfrm>
            <a:custGeom>
              <a:avLst/>
              <a:gdLst/>
              <a:ahLst/>
              <a:cxnLst/>
              <a:rect l="l" t="t" r="r" b="b"/>
              <a:pathLst>
                <a:path w="8481" h="8042" extrusionOk="0">
                  <a:moveTo>
                    <a:pt x="8024" y="0"/>
                  </a:moveTo>
                  <a:cubicBezTo>
                    <a:pt x="7873" y="61"/>
                    <a:pt x="7751" y="152"/>
                    <a:pt x="7660" y="274"/>
                  </a:cubicBezTo>
                  <a:cubicBezTo>
                    <a:pt x="6079" y="2097"/>
                    <a:pt x="4316" y="4012"/>
                    <a:pt x="2736" y="5836"/>
                  </a:cubicBezTo>
                  <a:cubicBezTo>
                    <a:pt x="2827" y="4803"/>
                    <a:pt x="2492" y="3799"/>
                    <a:pt x="1885" y="3009"/>
                  </a:cubicBezTo>
                  <a:cubicBezTo>
                    <a:pt x="1364" y="2389"/>
                    <a:pt x="802" y="1749"/>
                    <a:pt x="333" y="1749"/>
                  </a:cubicBezTo>
                  <a:cubicBezTo>
                    <a:pt x="227" y="1749"/>
                    <a:pt x="126" y="1781"/>
                    <a:pt x="30" y="1854"/>
                  </a:cubicBezTo>
                  <a:lnTo>
                    <a:pt x="0" y="1854"/>
                  </a:lnTo>
                  <a:cubicBezTo>
                    <a:pt x="1155" y="3100"/>
                    <a:pt x="1702" y="4803"/>
                    <a:pt x="1489" y="6505"/>
                  </a:cubicBezTo>
                  <a:cubicBezTo>
                    <a:pt x="1429" y="7052"/>
                    <a:pt x="1368" y="7812"/>
                    <a:pt x="1885" y="7994"/>
                  </a:cubicBezTo>
                  <a:cubicBezTo>
                    <a:pt x="1963" y="8027"/>
                    <a:pt x="2043" y="8041"/>
                    <a:pt x="2123" y="8041"/>
                  </a:cubicBezTo>
                  <a:cubicBezTo>
                    <a:pt x="2414" y="8041"/>
                    <a:pt x="2703" y="7850"/>
                    <a:pt x="2918" y="7660"/>
                  </a:cubicBezTo>
                  <a:cubicBezTo>
                    <a:pt x="5137" y="5866"/>
                    <a:pt x="6961" y="3647"/>
                    <a:pt x="8298" y="1125"/>
                  </a:cubicBezTo>
                  <a:cubicBezTo>
                    <a:pt x="8420" y="912"/>
                    <a:pt x="8480" y="699"/>
                    <a:pt x="8480" y="456"/>
                  </a:cubicBezTo>
                  <a:cubicBezTo>
                    <a:pt x="8480" y="213"/>
                    <a:pt x="8268" y="30"/>
                    <a:pt x="8024"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931;p61"/>
            <p:cNvSpPr/>
            <p:nvPr/>
          </p:nvSpPr>
          <p:spPr>
            <a:xfrm>
              <a:off x="2298175" y="4293675"/>
              <a:ext cx="365550" cy="580575"/>
            </a:xfrm>
            <a:custGeom>
              <a:avLst/>
              <a:gdLst/>
              <a:ahLst/>
              <a:cxnLst/>
              <a:rect l="l" t="t" r="r" b="b"/>
              <a:pathLst>
                <a:path w="14622" h="23223" extrusionOk="0">
                  <a:moveTo>
                    <a:pt x="14621" y="0"/>
                  </a:moveTo>
                  <a:cubicBezTo>
                    <a:pt x="14530" y="61"/>
                    <a:pt x="14439" y="122"/>
                    <a:pt x="14378" y="183"/>
                  </a:cubicBezTo>
                  <a:lnTo>
                    <a:pt x="13709" y="821"/>
                  </a:lnTo>
                  <a:cubicBezTo>
                    <a:pt x="13162" y="1368"/>
                    <a:pt x="12341" y="2158"/>
                    <a:pt x="11369" y="3131"/>
                  </a:cubicBezTo>
                  <a:lnTo>
                    <a:pt x="3618" y="10791"/>
                  </a:lnTo>
                  <a:lnTo>
                    <a:pt x="31" y="14347"/>
                  </a:lnTo>
                  <a:lnTo>
                    <a:pt x="1" y="14408"/>
                  </a:lnTo>
                  <a:lnTo>
                    <a:pt x="31" y="14468"/>
                  </a:lnTo>
                  <a:cubicBezTo>
                    <a:pt x="1642" y="17022"/>
                    <a:pt x="3010" y="19210"/>
                    <a:pt x="4013" y="20791"/>
                  </a:cubicBezTo>
                  <a:lnTo>
                    <a:pt x="5198" y="22584"/>
                  </a:lnTo>
                  <a:cubicBezTo>
                    <a:pt x="5320" y="22797"/>
                    <a:pt x="5411" y="22949"/>
                    <a:pt x="5502" y="23070"/>
                  </a:cubicBezTo>
                  <a:cubicBezTo>
                    <a:pt x="5442" y="22949"/>
                    <a:pt x="5350" y="22766"/>
                    <a:pt x="5229" y="22584"/>
                  </a:cubicBezTo>
                  <a:cubicBezTo>
                    <a:pt x="4955" y="22128"/>
                    <a:pt x="4560" y="21490"/>
                    <a:pt x="4104" y="20730"/>
                  </a:cubicBezTo>
                  <a:cubicBezTo>
                    <a:pt x="3141" y="19165"/>
                    <a:pt x="1790" y="17004"/>
                    <a:pt x="200" y="14453"/>
                  </a:cubicBezTo>
                  <a:lnTo>
                    <a:pt x="200" y="14453"/>
                  </a:lnTo>
                  <a:cubicBezTo>
                    <a:pt x="1311" y="13371"/>
                    <a:pt x="2481" y="12201"/>
                    <a:pt x="3739" y="10943"/>
                  </a:cubicBezTo>
                  <a:lnTo>
                    <a:pt x="11460" y="3252"/>
                  </a:lnTo>
                  <a:lnTo>
                    <a:pt x="13770" y="882"/>
                  </a:lnTo>
                  <a:cubicBezTo>
                    <a:pt x="14013" y="608"/>
                    <a:pt x="14256" y="395"/>
                    <a:pt x="14408" y="213"/>
                  </a:cubicBezTo>
                  <a:cubicBezTo>
                    <a:pt x="14469" y="152"/>
                    <a:pt x="14560" y="61"/>
                    <a:pt x="14621" y="0"/>
                  </a:cubicBezTo>
                  <a:close/>
                  <a:moveTo>
                    <a:pt x="5502" y="23070"/>
                  </a:moveTo>
                  <a:lnTo>
                    <a:pt x="5502" y="23070"/>
                  </a:lnTo>
                  <a:cubicBezTo>
                    <a:pt x="5533" y="23131"/>
                    <a:pt x="5563" y="23192"/>
                    <a:pt x="5624" y="23222"/>
                  </a:cubicBezTo>
                  <a:cubicBezTo>
                    <a:pt x="5594" y="23162"/>
                    <a:pt x="5563" y="23131"/>
                    <a:pt x="5502" y="2307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932;p61"/>
            <p:cNvSpPr/>
            <p:nvPr/>
          </p:nvSpPr>
          <p:spPr>
            <a:xfrm>
              <a:off x="2265500" y="3545175"/>
              <a:ext cx="398225" cy="748525"/>
            </a:xfrm>
            <a:custGeom>
              <a:avLst/>
              <a:gdLst/>
              <a:ahLst/>
              <a:cxnLst/>
              <a:rect l="l" t="t" r="r" b="b"/>
              <a:pathLst>
                <a:path w="15929" h="29941" extrusionOk="0">
                  <a:moveTo>
                    <a:pt x="2736" y="1"/>
                  </a:moveTo>
                  <a:lnTo>
                    <a:pt x="2736" y="1"/>
                  </a:lnTo>
                  <a:cubicBezTo>
                    <a:pt x="2736" y="1"/>
                    <a:pt x="2706" y="1"/>
                    <a:pt x="2676" y="61"/>
                  </a:cubicBezTo>
                  <a:lnTo>
                    <a:pt x="2736" y="1"/>
                  </a:lnTo>
                  <a:close/>
                  <a:moveTo>
                    <a:pt x="2676" y="61"/>
                  </a:moveTo>
                  <a:lnTo>
                    <a:pt x="2493" y="244"/>
                  </a:lnTo>
                  <a:cubicBezTo>
                    <a:pt x="1338" y="1399"/>
                    <a:pt x="548" y="2888"/>
                    <a:pt x="274" y="4499"/>
                  </a:cubicBezTo>
                  <a:cubicBezTo>
                    <a:pt x="1" y="6414"/>
                    <a:pt x="274" y="8329"/>
                    <a:pt x="1065" y="10092"/>
                  </a:cubicBezTo>
                  <a:cubicBezTo>
                    <a:pt x="1521" y="11125"/>
                    <a:pt x="2068" y="12098"/>
                    <a:pt x="2767" y="13010"/>
                  </a:cubicBezTo>
                  <a:cubicBezTo>
                    <a:pt x="3496" y="13891"/>
                    <a:pt x="4256" y="14834"/>
                    <a:pt x="5016" y="15806"/>
                  </a:cubicBezTo>
                  <a:cubicBezTo>
                    <a:pt x="8086" y="19666"/>
                    <a:pt x="10730" y="23253"/>
                    <a:pt x="12706" y="25806"/>
                  </a:cubicBezTo>
                  <a:cubicBezTo>
                    <a:pt x="13679" y="27083"/>
                    <a:pt x="14469" y="28116"/>
                    <a:pt x="15047" y="28846"/>
                  </a:cubicBezTo>
                  <a:lnTo>
                    <a:pt x="15685" y="29667"/>
                  </a:lnTo>
                  <a:lnTo>
                    <a:pt x="15837" y="29879"/>
                  </a:lnTo>
                  <a:cubicBezTo>
                    <a:pt x="15898" y="29910"/>
                    <a:pt x="15928" y="29940"/>
                    <a:pt x="15928" y="29940"/>
                  </a:cubicBezTo>
                  <a:lnTo>
                    <a:pt x="15867" y="29879"/>
                  </a:lnTo>
                  <a:lnTo>
                    <a:pt x="15715" y="29636"/>
                  </a:lnTo>
                  <a:cubicBezTo>
                    <a:pt x="15563" y="29454"/>
                    <a:pt x="15351" y="29150"/>
                    <a:pt x="15077" y="28816"/>
                  </a:cubicBezTo>
                  <a:lnTo>
                    <a:pt x="12797" y="25746"/>
                  </a:lnTo>
                  <a:cubicBezTo>
                    <a:pt x="10882" y="23162"/>
                    <a:pt x="8238" y="19575"/>
                    <a:pt x="5168" y="15715"/>
                  </a:cubicBezTo>
                  <a:cubicBezTo>
                    <a:pt x="4408" y="14712"/>
                    <a:pt x="3648" y="13800"/>
                    <a:pt x="2919" y="12888"/>
                  </a:cubicBezTo>
                  <a:cubicBezTo>
                    <a:pt x="2250" y="12007"/>
                    <a:pt x="1673" y="11034"/>
                    <a:pt x="1247" y="10031"/>
                  </a:cubicBezTo>
                  <a:cubicBezTo>
                    <a:pt x="457" y="8298"/>
                    <a:pt x="153" y="6414"/>
                    <a:pt x="396" y="4529"/>
                  </a:cubicBezTo>
                  <a:cubicBezTo>
                    <a:pt x="609" y="3283"/>
                    <a:pt x="1095" y="2098"/>
                    <a:pt x="1855" y="1064"/>
                  </a:cubicBezTo>
                  <a:cubicBezTo>
                    <a:pt x="2128" y="730"/>
                    <a:pt x="2341" y="426"/>
                    <a:pt x="2493" y="274"/>
                  </a:cubicBezTo>
                  <a:lnTo>
                    <a:pt x="2676" y="6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933;p61"/>
            <p:cNvSpPr/>
            <p:nvPr/>
          </p:nvSpPr>
          <p:spPr>
            <a:xfrm>
              <a:off x="2343775" y="3667525"/>
              <a:ext cx="310825" cy="216025"/>
            </a:xfrm>
            <a:custGeom>
              <a:avLst/>
              <a:gdLst/>
              <a:ahLst/>
              <a:cxnLst/>
              <a:rect l="l" t="t" r="r" b="b"/>
              <a:pathLst>
                <a:path w="12433" h="8641" extrusionOk="0">
                  <a:moveTo>
                    <a:pt x="12432" y="0"/>
                  </a:moveTo>
                  <a:cubicBezTo>
                    <a:pt x="12372" y="0"/>
                    <a:pt x="12311" y="31"/>
                    <a:pt x="12250" y="61"/>
                  </a:cubicBezTo>
                  <a:cubicBezTo>
                    <a:pt x="12098" y="91"/>
                    <a:pt x="11946" y="152"/>
                    <a:pt x="11794" y="213"/>
                  </a:cubicBezTo>
                  <a:cubicBezTo>
                    <a:pt x="11277" y="487"/>
                    <a:pt x="10791" y="821"/>
                    <a:pt x="10396" y="1216"/>
                  </a:cubicBezTo>
                  <a:cubicBezTo>
                    <a:pt x="9788" y="1854"/>
                    <a:pt x="9271" y="2523"/>
                    <a:pt x="8815" y="3253"/>
                  </a:cubicBezTo>
                  <a:cubicBezTo>
                    <a:pt x="8299" y="4073"/>
                    <a:pt x="7782" y="5015"/>
                    <a:pt x="7113" y="5897"/>
                  </a:cubicBezTo>
                  <a:cubicBezTo>
                    <a:pt x="6505" y="6718"/>
                    <a:pt x="5684" y="7386"/>
                    <a:pt x="4773" y="7842"/>
                  </a:cubicBezTo>
                  <a:cubicBezTo>
                    <a:pt x="4013" y="8207"/>
                    <a:pt x="3192" y="8450"/>
                    <a:pt x="2341" y="8481"/>
                  </a:cubicBezTo>
                  <a:cubicBezTo>
                    <a:pt x="2176" y="8493"/>
                    <a:pt x="2012" y="8499"/>
                    <a:pt x="1850" y="8499"/>
                  </a:cubicBezTo>
                  <a:cubicBezTo>
                    <a:pt x="1232" y="8499"/>
                    <a:pt x="626" y="8412"/>
                    <a:pt x="0" y="8268"/>
                  </a:cubicBezTo>
                  <a:lnTo>
                    <a:pt x="0" y="8268"/>
                  </a:lnTo>
                  <a:cubicBezTo>
                    <a:pt x="61" y="8298"/>
                    <a:pt x="122" y="8329"/>
                    <a:pt x="152" y="8329"/>
                  </a:cubicBezTo>
                  <a:cubicBezTo>
                    <a:pt x="304" y="8389"/>
                    <a:pt x="456" y="8450"/>
                    <a:pt x="608" y="8481"/>
                  </a:cubicBezTo>
                  <a:cubicBezTo>
                    <a:pt x="1087" y="8581"/>
                    <a:pt x="1565" y="8640"/>
                    <a:pt x="2044" y="8640"/>
                  </a:cubicBezTo>
                  <a:cubicBezTo>
                    <a:pt x="2143" y="8640"/>
                    <a:pt x="2242" y="8638"/>
                    <a:pt x="2341" y="8633"/>
                  </a:cubicBezTo>
                  <a:cubicBezTo>
                    <a:pt x="4317" y="8541"/>
                    <a:pt x="6140" y="7599"/>
                    <a:pt x="7295" y="6019"/>
                  </a:cubicBezTo>
                  <a:cubicBezTo>
                    <a:pt x="7903" y="5137"/>
                    <a:pt x="8451" y="4256"/>
                    <a:pt x="8998" y="3344"/>
                  </a:cubicBezTo>
                  <a:cubicBezTo>
                    <a:pt x="9423" y="2614"/>
                    <a:pt x="9909" y="1946"/>
                    <a:pt x="10517" y="1307"/>
                  </a:cubicBezTo>
                  <a:cubicBezTo>
                    <a:pt x="10913" y="912"/>
                    <a:pt x="11368" y="547"/>
                    <a:pt x="11855" y="274"/>
                  </a:cubicBezTo>
                  <a:cubicBezTo>
                    <a:pt x="12220" y="91"/>
                    <a:pt x="12432" y="31"/>
                    <a:pt x="1243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934;p61"/>
            <p:cNvSpPr/>
            <p:nvPr/>
          </p:nvSpPr>
          <p:spPr>
            <a:xfrm>
              <a:off x="1619600" y="4437150"/>
              <a:ext cx="808550" cy="162975"/>
            </a:xfrm>
            <a:custGeom>
              <a:avLst/>
              <a:gdLst/>
              <a:ahLst/>
              <a:cxnLst/>
              <a:rect l="l" t="t" r="r" b="b"/>
              <a:pathLst>
                <a:path w="32342" h="6519" extrusionOk="0">
                  <a:moveTo>
                    <a:pt x="2646" y="0"/>
                  </a:moveTo>
                  <a:cubicBezTo>
                    <a:pt x="2170" y="0"/>
                    <a:pt x="1697" y="86"/>
                    <a:pt x="1247" y="219"/>
                  </a:cubicBezTo>
                  <a:cubicBezTo>
                    <a:pt x="943" y="310"/>
                    <a:pt x="608" y="431"/>
                    <a:pt x="304" y="583"/>
                  </a:cubicBezTo>
                  <a:lnTo>
                    <a:pt x="92" y="735"/>
                  </a:lnTo>
                  <a:lnTo>
                    <a:pt x="0" y="796"/>
                  </a:lnTo>
                  <a:cubicBezTo>
                    <a:pt x="426" y="553"/>
                    <a:pt x="851" y="401"/>
                    <a:pt x="1277" y="279"/>
                  </a:cubicBezTo>
                  <a:cubicBezTo>
                    <a:pt x="1708" y="153"/>
                    <a:pt x="2138" y="89"/>
                    <a:pt x="2586" y="89"/>
                  </a:cubicBezTo>
                  <a:cubicBezTo>
                    <a:pt x="2676" y="89"/>
                    <a:pt x="2766" y="92"/>
                    <a:pt x="2858" y="97"/>
                  </a:cubicBezTo>
                  <a:cubicBezTo>
                    <a:pt x="3557" y="97"/>
                    <a:pt x="4256" y="219"/>
                    <a:pt x="4924" y="431"/>
                  </a:cubicBezTo>
                  <a:cubicBezTo>
                    <a:pt x="6444" y="887"/>
                    <a:pt x="8025" y="1921"/>
                    <a:pt x="9697" y="3167"/>
                  </a:cubicBezTo>
                  <a:cubicBezTo>
                    <a:pt x="10517" y="3775"/>
                    <a:pt x="11399" y="4444"/>
                    <a:pt x="12402" y="5021"/>
                  </a:cubicBezTo>
                  <a:cubicBezTo>
                    <a:pt x="13405" y="5659"/>
                    <a:pt x="14499" y="6115"/>
                    <a:pt x="15654" y="6359"/>
                  </a:cubicBezTo>
                  <a:cubicBezTo>
                    <a:pt x="16133" y="6459"/>
                    <a:pt x="16632" y="6518"/>
                    <a:pt x="17135" y="6518"/>
                  </a:cubicBezTo>
                  <a:cubicBezTo>
                    <a:pt x="17239" y="6518"/>
                    <a:pt x="17343" y="6516"/>
                    <a:pt x="17448" y="6511"/>
                  </a:cubicBezTo>
                  <a:cubicBezTo>
                    <a:pt x="18025" y="6450"/>
                    <a:pt x="18603" y="6359"/>
                    <a:pt x="19180" y="6237"/>
                  </a:cubicBezTo>
                  <a:cubicBezTo>
                    <a:pt x="20244" y="5933"/>
                    <a:pt x="21247" y="5538"/>
                    <a:pt x="22250" y="5052"/>
                  </a:cubicBezTo>
                  <a:cubicBezTo>
                    <a:pt x="23192" y="4626"/>
                    <a:pt x="24074" y="4170"/>
                    <a:pt x="24894" y="3775"/>
                  </a:cubicBezTo>
                  <a:cubicBezTo>
                    <a:pt x="25685" y="3410"/>
                    <a:pt x="26505" y="3137"/>
                    <a:pt x="27326" y="2893"/>
                  </a:cubicBezTo>
                  <a:cubicBezTo>
                    <a:pt x="28342" y="2581"/>
                    <a:pt x="29381" y="2425"/>
                    <a:pt x="30441" y="2425"/>
                  </a:cubicBezTo>
                  <a:cubicBezTo>
                    <a:pt x="30618" y="2425"/>
                    <a:pt x="30796" y="2429"/>
                    <a:pt x="30974" y="2438"/>
                  </a:cubicBezTo>
                  <a:cubicBezTo>
                    <a:pt x="31186" y="2438"/>
                    <a:pt x="31369" y="2468"/>
                    <a:pt x="31551" y="2498"/>
                  </a:cubicBezTo>
                  <a:cubicBezTo>
                    <a:pt x="31734" y="2529"/>
                    <a:pt x="31855" y="2529"/>
                    <a:pt x="31977" y="2559"/>
                  </a:cubicBezTo>
                  <a:lnTo>
                    <a:pt x="32250" y="2620"/>
                  </a:lnTo>
                  <a:lnTo>
                    <a:pt x="32341" y="2620"/>
                  </a:lnTo>
                  <a:cubicBezTo>
                    <a:pt x="31885" y="2468"/>
                    <a:pt x="31430" y="2377"/>
                    <a:pt x="30974" y="2346"/>
                  </a:cubicBezTo>
                  <a:cubicBezTo>
                    <a:pt x="30771" y="2337"/>
                    <a:pt x="30568" y="2331"/>
                    <a:pt x="30365" y="2331"/>
                  </a:cubicBezTo>
                  <a:cubicBezTo>
                    <a:pt x="29315" y="2331"/>
                    <a:pt x="28258" y="2466"/>
                    <a:pt x="27265" y="2772"/>
                  </a:cubicBezTo>
                  <a:cubicBezTo>
                    <a:pt x="26414" y="3015"/>
                    <a:pt x="25624" y="3289"/>
                    <a:pt x="24834" y="3653"/>
                  </a:cubicBezTo>
                  <a:cubicBezTo>
                    <a:pt x="23983" y="4018"/>
                    <a:pt x="23101" y="4474"/>
                    <a:pt x="22159" y="4900"/>
                  </a:cubicBezTo>
                  <a:cubicBezTo>
                    <a:pt x="21186" y="5386"/>
                    <a:pt x="20183" y="5781"/>
                    <a:pt x="19119" y="6055"/>
                  </a:cubicBezTo>
                  <a:cubicBezTo>
                    <a:pt x="18572" y="6207"/>
                    <a:pt x="17995" y="6267"/>
                    <a:pt x="17448" y="6328"/>
                  </a:cubicBezTo>
                  <a:cubicBezTo>
                    <a:pt x="16840" y="6328"/>
                    <a:pt x="16262" y="6298"/>
                    <a:pt x="15685" y="6176"/>
                  </a:cubicBezTo>
                  <a:cubicBezTo>
                    <a:pt x="14560" y="5933"/>
                    <a:pt x="13466" y="5477"/>
                    <a:pt x="12493" y="4869"/>
                  </a:cubicBezTo>
                  <a:cubicBezTo>
                    <a:pt x="11520" y="4292"/>
                    <a:pt x="10639" y="3653"/>
                    <a:pt x="9788" y="3015"/>
                  </a:cubicBezTo>
                  <a:cubicBezTo>
                    <a:pt x="8116" y="1799"/>
                    <a:pt x="6505" y="735"/>
                    <a:pt x="4955" y="310"/>
                  </a:cubicBezTo>
                  <a:cubicBezTo>
                    <a:pt x="4286" y="97"/>
                    <a:pt x="3587" y="6"/>
                    <a:pt x="2858" y="6"/>
                  </a:cubicBezTo>
                  <a:cubicBezTo>
                    <a:pt x="2787" y="2"/>
                    <a:pt x="2716" y="0"/>
                    <a:pt x="264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935;p61"/>
            <p:cNvSpPr/>
            <p:nvPr/>
          </p:nvSpPr>
          <p:spPr>
            <a:xfrm>
              <a:off x="1316400" y="4418300"/>
              <a:ext cx="175550" cy="251525"/>
            </a:xfrm>
            <a:custGeom>
              <a:avLst/>
              <a:gdLst/>
              <a:ahLst/>
              <a:cxnLst/>
              <a:rect l="l" t="t" r="r" b="b"/>
              <a:pathLst>
                <a:path w="7022" h="10061" extrusionOk="0">
                  <a:moveTo>
                    <a:pt x="6900" y="0"/>
                  </a:moveTo>
                  <a:cubicBezTo>
                    <a:pt x="6870" y="182"/>
                    <a:pt x="6870" y="334"/>
                    <a:pt x="6870" y="517"/>
                  </a:cubicBezTo>
                  <a:cubicBezTo>
                    <a:pt x="6870" y="973"/>
                    <a:pt x="6840" y="1459"/>
                    <a:pt x="6748" y="1915"/>
                  </a:cubicBezTo>
                  <a:cubicBezTo>
                    <a:pt x="6627" y="2584"/>
                    <a:pt x="6353" y="3222"/>
                    <a:pt x="5958" y="3769"/>
                  </a:cubicBezTo>
                  <a:cubicBezTo>
                    <a:pt x="5441" y="4438"/>
                    <a:pt x="4803" y="4985"/>
                    <a:pt x="4043" y="5380"/>
                  </a:cubicBezTo>
                  <a:cubicBezTo>
                    <a:pt x="3283" y="5836"/>
                    <a:pt x="2523" y="6231"/>
                    <a:pt x="1885" y="6717"/>
                  </a:cubicBezTo>
                  <a:cubicBezTo>
                    <a:pt x="1308" y="7113"/>
                    <a:pt x="791" y="7599"/>
                    <a:pt x="396" y="8207"/>
                  </a:cubicBezTo>
                  <a:cubicBezTo>
                    <a:pt x="122" y="8602"/>
                    <a:pt x="1" y="9058"/>
                    <a:pt x="1" y="9544"/>
                  </a:cubicBezTo>
                  <a:cubicBezTo>
                    <a:pt x="31" y="9666"/>
                    <a:pt x="31" y="9818"/>
                    <a:pt x="61" y="9939"/>
                  </a:cubicBezTo>
                  <a:cubicBezTo>
                    <a:pt x="92" y="9970"/>
                    <a:pt x="92" y="10031"/>
                    <a:pt x="122" y="10061"/>
                  </a:cubicBezTo>
                  <a:cubicBezTo>
                    <a:pt x="152" y="10061"/>
                    <a:pt x="92" y="9879"/>
                    <a:pt x="92" y="9544"/>
                  </a:cubicBezTo>
                  <a:cubicBezTo>
                    <a:pt x="122" y="9088"/>
                    <a:pt x="274" y="8632"/>
                    <a:pt x="548" y="8268"/>
                  </a:cubicBezTo>
                  <a:cubicBezTo>
                    <a:pt x="943" y="7720"/>
                    <a:pt x="1429" y="7234"/>
                    <a:pt x="2007" y="6869"/>
                  </a:cubicBezTo>
                  <a:cubicBezTo>
                    <a:pt x="2615" y="6413"/>
                    <a:pt x="3405" y="6018"/>
                    <a:pt x="4165" y="5532"/>
                  </a:cubicBezTo>
                  <a:cubicBezTo>
                    <a:pt x="4925" y="5137"/>
                    <a:pt x="5593" y="4559"/>
                    <a:pt x="6110" y="3860"/>
                  </a:cubicBezTo>
                  <a:cubicBezTo>
                    <a:pt x="6536" y="3283"/>
                    <a:pt x="6809" y="2614"/>
                    <a:pt x="6900" y="1915"/>
                  </a:cubicBezTo>
                  <a:cubicBezTo>
                    <a:pt x="6992" y="1459"/>
                    <a:pt x="7022" y="973"/>
                    <a:pt x="6961" y="517"/>
                  </a:cubicBezTo>
                  <a:cubicBezTo>
                    <a:pt x="6961" y="395"/>
                    <a:pt x="6961" y="274"/>
                    <a:pt x="6931" y="152"/>
                  </a:cubicBezTo>
                  <a:cubicBezTo>
                    <a:pt x="6931" y="61"/>
                    <a:pt x="6900" y="0"/>
                    <a:pt x="69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936;p61"/>
            <p:cNvSpPr/>
            <p:nvPr/>
          </p:nvSpPr>
          <p:spPr>
            <a:xfrm>
              <a:off x="2594550" y="4024850"/>
              <a:ext cx="327525" cy="184950"/>
            </a:xfrm>
            <a:custGeom>
              <a:avLst/>
              <a:gdLst/>
              <a:ahLst/>
              <a:cxnLst/>
              <a:rect l="l" t="t" r="r" b="b"/>
              <a:pathLst>
                <a:path w="13101" h="7398" extrusionOk="0">
                  <a:moveTo>
                    <a:pt x="13036" y="1"/>
                  </a:moveTo>
                  <a:cubicBezTo>
                    <a:pt x="13009" y="1"/>
                    <a:pt x="12979" y="8"/>
                    <a:pt x="12949" y="24"/>
                  </a:cubicBezTo>
                  <a:cubicBezTo>
                    <a:pt x="12797" y="24"/>
                    <a:pt x="12645" y="54"/>
                    <a:pt x="12493" y="84"/>
                  </a:cubicBezTo>
                  <a:cubicBezTo>
                    <a:pt x="11915" y="175"/>
                    <a:pt x="11338" y="327"/>
                    <a:pt x="10821" y="601"/>
                  </a:cubicBezTo>
                  <a:cubicBezTo>
                    <a:pt x="10000" y="966"/>
                    <a:pt x="9301" y="1482"/>
                    <a:pt x="8724" y="2151"/>
                  </a:cubicBezTo>
                  <a:cubicBezTo>
                    <a:pt x="8359" y="2516"/>
                    <a:pt x="8055" y="2941"/>
                    <a:pt x="7812" y="3397"/>
                  </a:cubicBezTo>
                  <a:cubicBezTo>
                    <a:pt x="7538" y="3853"/>
                    <a:pt x="7356" y="4400"/>
                    <a:pt x="7113" y="4887"/>
                  </a:cubicBezTo>
                  <a:cubicBezTo>
                    <a:pt x="6687" y="5829"/>
                    <a:pt x="5866" y="6559"/>
                    <a:pt x="4894" y="6893"/>
                  </a:cubicBezTo>
                  <a:cubicBezTo>
                    <a:pt x="4212" y="7120"/>
                    <a:pt x="3509" y="7243"/>
                    <a:pt x="2802" y="7243"/>
                  </a:cubicBezTo>
                  <a:cubicBezTo>
                    <a:pt x="2659" y="7243"/>
                    <a:pt x="2515" y="7238"/>
                    <a:pt x="2371" y="7227"/>
                  </a:cubicBezTo>
                  <a:cubicBezTo>
                    <a:pt x="1641" y="7227"/>
                    <a:pt x="1034" y="7136"/>
                    <a:pt x="638" y="7106"/>
                  </a:cubicBezTo>
                  <a:cubicBezTo>
                    <a:pt x="426" y="7075"/>
                    <a:pt x="213" y="7045"/>
                    <a:pt x="0" y="7045"/>
                  </a:cubicBezTo>
                  <a:cubicBezTo>
                    <a:pt x="182" y="7106"/>
                    <a:pt x="395" y="7136"/>
                    <a:pt x="608" y="7166"/>
                  </a:cubicBezTo>
                  <a:cubicBezTo>
                    <a:pt x="1186" y="7288"/>
                    <a:pt x="1763" y="7349"/>
                    <a:pt x="2371" y="7379"/>
                  </a:cubicBezTo>
                  <a:cubicBezTo>
                    <a:pt x="2538" y="7391"/>
                    <a:pt x="2706" y="7397"/>
                    <a:pt x="2875" y="7397"/>
                  </a:cubicBezTo>
                  <a:cubicBezTo>
                    <a:pt x="3567" y="7397"/>
                    <a:pt x="4270" y="7295"/>
                    <a:pt x="4955" y="7075"/>
                  </a:cubicBezTo>
                  <a:cubicBezTo>
                    <a:pt x="5441" y="6893"/>
                    <a:pt x="5897" y="6650"/>
                    <a:pt x="6292" y="6315"/>
                  </a:cubicBezTo>
                  <a:cubicBezTo>
                    <a:pt x="6748" y="5951"/>
                    <a:pt x="7082" y="5495"/>
                    <a:pt x="7295" y="4978"/>
                  </a:cubicBezTo>
                  <a:cubicBezTo>
                    <a:pt x="7538" y="4461"/>
                    <a:pt x="7721" y="3945"/>
                    <a:pt x="7964" y="3489"/>
                  </a:cubicBezTo>
                  <a:cubicBezTo>
                    <a:pt x="8207" y="3033"/>
                    <a:pt x="8480" y="2607"/>
                    <a:pt x="8845" y="2242"/>
                  </a:cubicBezTo>
                  <a:cubicBezTo>
                    <a:pt x="9392" y="1604"/>
                    <a:pt x="10091" y="1087"/>
                    <a:pt x="10851" y="723"/>
                  </a:cubicBezTo>
                  <a:cubicBezTo>
                    <a:pt x="11581" y="388"/>
                    <a:pt x="12341" y="145"/>
                    <a:pt x="13101" y="24"/>
                  </a:cubicBezTo>
                  <a:cubicBezTo>
                    <a:pt x="13085" y="8"/>
                    <a:pt x="13063" y="1"/>
                    <a:pt x="1303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937;p61"/>
            <p:cNvSpPr/>
            <p:nvPr/>
          </p:nvSpPr>
          <p:spPr>
            <a:xfrm>
              <a:off x="1631000" y="4006900"/>
              <a:ext cx="819175" cy="142400"/>
            </a:xfrm>
            <a:custGeom>
              <a:avLst/>
              <a:gdLst/>
              <a:ahLst/>
              <a:cxnLst/>
              <a:rect l="l" t="t" r="r" b="b"/>
              <a:pathLst>
                <a:path w="32767" h="5696" extrusionOk="0">
                  <a:moveTo>
                    <a:pt x="32767" y="3933"/>
                  </a:moveTo>
                  <a:cubicBezTo>
                    <a:pt x="32736" y="3933"/>
                    <a:pt x="32706" y="3933"/>
                    <a:pt x="32676" y="3963"/>
                  </a:cubicBezTo>
                  <a:lnTo>
                    <a:pt x="32767" y="3933"/>
                  </a:lnTo>
                  <a:close/>
                  <a:moveTo>
                    <a:pt x="13909" y="1"/>
                  </a:moveTo>
                  <a:cubicBezTo>
                    <a:pt x="13468" y="1"/>
                    <a:pt x="13017" y="35"/>
                    <a:pt x="12584" y="103"/>
                  </a:cubicBezTo>
                  <a:cubicBezTo>
                    <a:pt x="11490" y="346"/>
                    <a:pt x="10456" y="711"/>
                    <a:pt x="9484" y="1258"/>
                  </a:cubicBezTo>
                  <a:cubicBezTo>
                    <a:pt x="7630" y="2261"/>
                    <a:pt x="6079" y="3356"/>
                    <a:pt x="4712" y="4115"/>
                  </a:cubicBezTo>
                  <a:cubicBezTo>
                    <a:pt x="3648" y="4754"/>
                    <a:pt x="2462" y="5240"/>
                    <a:pt x="1277" y="5514"/>
                  </a:cubicBezTo>
                  <a:cubicBezTo>
                    <a:pt x="943" y="5605"/>
                    <a:pt x="608" y="5635"/>
                    <a:pt x="274" y="5666"/>
                  </a:cubicBezTo>
                  <a:lnTo>
                    <a:pt x="0" y="5696"/>
                  </a:lnTo>
                  <a:lnTo>
                    <a:pt x="274" y="5696"/>
                  </a:lnTo>
                  <a:cubicBezTo>
                    <a:pt x="608" y="5696"/>
                    <a:pt x="943" y="5666"/>
                    <a:pt x="1277" y="5605"/>
                  </a:cubicBezTo>
                  <a:cubicBezTo>
                    <a:pt x="2523" y="5331"/>
                    <a:pt x="3678" y="4875"/>
                    <a:pt x="4772" y="4237"/>
                  </a:cubicBezTo>
                  <a:cubicBezTo>
                    <a:pt x="6171" y="3477"/>
                    <a:pt x="7721" y="2383"/>
                    <a:pt x="9575" y="1410"/>
                  </a:cubicBezTo>
                  <a:cubicBezTo>
                    <a:pt x="10517" y="893"/>
                    <a:pt x="11551" y="529"/>
                    <a:pt x="12615" y="316"/>
                  </a:cubicBezTo>
                  <a:cubicBezTo>
                    <a:pt x="12979" y="235"/>
                    <a:pt x="13358" y="194"/>
                    <a:pt x="13740" y="194"/>
                  </a:cubicBezTo>
                  <a:cubicBezTo>
                    <a:pt x="13932" y="194"/>
                    <a:pt x="14124" y="205"/>
                    <a:pt x="14317" y="225"/>
                  </a:cubicBezTo>
                  <a:cubicBezTo>
                    <a:pt x="14894" y="286"/>
                    <a:pt x="15472" y="407"/>
                    <a:pt x="16019" y="590"/>
                  </a:cubicBezTo>
                  <a:cubicBezTo>
                    <a:pt x="17113" y="1015"/>
                    <a:pt x="18177" y="1532"/>
                    <a:pt x="19180" y="2140"/>
                  </a:cubicBezTo>
                  <a:cubicBezTo>
                    <a:pt x="20153" y="2687"/>
                    <a:pt x="21125" y="3173"/>
                    <a:pt x="22189" y="3538"/>
                  </a:cubicBezTo>
                  <a:cubicBezTo>
                    <a:pt x="23952" y="4146"/>
                    <a:pt x="25806" y="4450"/>
                    <a:pt x="27660" y="4480"/>
                  </a:cubicBezTo>
                  <a:cubicBezTo>
                    <a:pt x="28907" y="4480"/>
                    <a:pt x="30183" y="4389"/>
                    <a:pt x="31429" y="4207"/>
                  </a:cubicBezTo>
                  <a:cubicBezTo>
                    <a:pt x="31855" y="4146"/>
                    <a:pt x="32189" y="4085"/>
                    <a:pt x="32433" y="4024"/>
                  </a:cubicBezTo>
                  <a:lnTo>
                    <a:pt x="32676" y="3963"/>
                  </a:lnTo>
                  <a:lnTo>
                    <a:pt x="32433" y="3994"/>
                  </a:lnTo>
                  <a:cubicBezTo>
                    <a:pt x="32189" y="4024"/>
                    <a:pt x="31855" y="4085"/>
                    <a:pt x="31399" y="4146"/>
                  </a:cubicBezTo>
                  <a:cubicBezTo>
                    <a:pt x="30386" y="4272"/>
                    <a:pt x="29352" y="4336"/>
                    <a:pt x="28314" y="4336"/>
                  </a:cubicBezTo>
                  <a:cubicBezTo>
                    <a:pt x="28106" y="4336"/>
                    <a:pt x="27899" y="4333"/>
                    <a:pt x="27691" y="4328"/>
                  </a:cubicBezTo>
                  <a:cubicBezTo>
                    <a:pt x="25837" y="4298"/>
                    <a:pt x="23983" y="3994"/>
                    <a:pt x="22250" y="3386"/>
                  </a:cubicBezTo>
                  <a:cubicBezTo>
                    <a:pt x="21217" y="2991"/>
                    <a:pt x="20244" y="2535"/>
                    <a:pt x="19302" y="1988"/>
                  </a:cubicBezTo>
                  <a:cubicBezTo>
                    <a:pt x="18268" y="1380"/>
                    <a:pt x="17204" y="863"/>
                    <a:pt x="16110" y="407"/>
                  </a:cubicBezTo>
                  <a:cubicBezTo>
                    <a:pt x="15533" y="225"/>
                    <a:pt x="14955" y="73"/>
                    <a:pt x="14347" y="12"/>
                  </a:cubicBezTo>
                  <a:cubicBezTo>
                    <a:pt x="14203" y="4"/>
                    <a:pt x="14056" y="1"/>
                    <a:pt x="1390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938;p61"/>
            <p:cNvSpPr/>
            <p:nvPr/>
          </p:nvSpPr>
          <p:spPr>
            <a:xfrm>
              <a:off x="1273850" y="3909925"/>
              <a:ext cx="250775" cy="250775"/>
            </a:xfrm>
            <a:custGeom>
              <a:avLst/>
              <a:gdLst/>
              <a:ahLst/>
              <a:cxnLst/>
              <a:rect l="l" t="t" r="r" b="b"/>
              <a:pathLst>
                <a:path w="10031" h="10031" extrusionOk="0">
                  <a:moveTo>
                    <a:pt x="0" y="0"/>
                  </a:moveTo>
                  <a:cubicBezTo>
                    <a:pt x="0" y="31"/>
                    <a:pt x="213" y="61"/>
                    <a:pt x="578" y="122"/>
                  </a:cubicBezTo>
                  <a:cubicBezTo>
                    <a:pt x="1125" y="244"/>
                    <a:pt x="1642" y="426"/>
                    <a:pt x="2098" y="669"/>
                  </a:cubicBezTo>
                  <a:cubicBezTo>
                    <a:pt x="2827" y="1034"/>
                    <a:pt x="3465" y="1551"/>
                    <a:pt x="3952" y="2219"/>
                  </a:cubicBezTo>
                  <a:cubicBezTo>
                    <a:pt x="4225" y="2584"/>
                    <a:pt x="4469" y="3010"/>
                    <a:pt x="4651" y="3435"/>
                  </a:cubicBezTo>
                  <a:cubicBezTo>
                    <a:pt x="4833" y="3921"/>
                    <a:pt x="4985" y="4408"/>
                    <a:pt x="5076" y="4924"/>
                  </a:cubicBezTo>
                  <a:cubicBezTo>
                    <a:pt x="5198" y="5441"/>
                    <a:pt x="5350" y="5928"/>
                    <a:pt x="5532" y="6444"/>
                  </a:cubicBezTo>
                  <a:cubicBezTo>
                    <a:pt x="5715" y="6900"/>
                    <a:pt x="5988" y="7326"/>
                    <a:pt x="6383" y="7660"/>
                  </a:cubicBezTo>
                  <a:cubicBezTo>
                    <a:pt x="6718" y="7934"/>
                    <a:pt x="7143" y="8116"/>
                    <a:pt x="7599" y="8207"/>
                  </a:cubicBezTo>
                  <a:cubicBezTo>
                    <a:pt x="7994" y="8298"/>
                    <a:pt x="8359" y="8359"/>
                    <a:pt x="8694" y="8450"/>
                  </a:cubicBezTo>
                  <a:cubicBezTo>
                    <a:pt x="9241" y="8572"/>
                    <a:pt x="9666" y="8937"/>
                    <a:pt x="9879" y="9423"/>
                  </a:cubicBezTo>
                  <a:cubicBezTo>
                    <a:pt x="9940" y="9636"/>
                    <a:pt x="9940" y="9818"/>
                    <a:pt x="9909" y="10031"/>
                  </a:cubicBezTo>
                  <a:cubicBezTo>
                    <a:pt x="9940" y="9970"/>
                    <a:pt x="9970" y="9909"/>
                    <a:pt x="10001" y="9879"/>
                  </a:cubicBezTo>
                  <a:cubicBezTo>
                    <a:pt x="10031" y="9727"/>
                    <a:pt x="10031" y="9545"/>
                    <a:pt x="10001" y="9423"/>
                  </a:cubicBezTo>
                  <a:cubicBezTo>
                    <a:pt x="9788" y="8876"/>
                    <a:pt x="9332" y="8450"/>
                    <a:pt x="8754" y="8329"/>
                  </a:cubicBezTo>
                  <a:cubicBezTo>
                    <a:pt x="8420" y="8207"/>
                    <a:pt x="8025" y="8146"/>
                    <a:pt x="7660" y="8055"/>
                  </a:cubicBezTo>
                  <a:cubicBezTo>
                    <a:pt x="7235" y="7964"/>
                    <a:pt x="6839" y="7782"/>
                    <a:pt x="6505" y="7508"/>
                  </a:cubicBezTo>
                  <a:cubicBezTo>
                    <a:pt x="6171" y="7204"/>
                    <a:pt x="5897" y="6809"/>
                    <a:pt x="5715" y="6383"/>
                  </a:cubicBezTo>
                  <a:cubicBezTo>
                    <a:pt x="5532" y="5897"/>
                    <a:pt x="5411" y="5380"/>
                    <a:pt x="5289" y="4894"/>
                  </a:cubicBezTo>
                  <a:cubicBezTo>
                    <a:pt x="5198" y="4377"/>
                    <a:pt x="5046" y="3861"/>
                    <a:pt x="4864" y="3374"/>
                  </a:cubicBezTo>
                  <a:cubicBezTo>
                    <a:pt x="4651" y="2918"/>
                    <a:pt x="4408" y="2493"/>
                    <a:pt x="4104" y="2098"/>
                  </a:cubicBezTo>
                  <a:cubicBezTo>
                    <a:pt x="3587" y="1459"/>
                    <a:pt x="2949" y="912"/>
                    <a:pt x="2189" y="547"/>
                  </a:cubicBezTo>
                  <a:cubicBezTo>
                    <a:pt x="1703" y="304"/>
                    <a:pt x="1155" y="122"/>
                    <a:pt x="608" y="61"/>
                  </a:cubicBezTo>
                  <a:cubicBezTo>
                    <a:pt x="456" y="31"/>
                    <a:pt x="304" y="31"/>
                    <a:pt x="15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939;p61"/>
            <p:cNvSpPr/>
            <p:nvPr/>
          </p:nvSpPr>
          <p:spPr>
            <a:xfrm>
              <a:off x="1556525" y="3567300"/>
              <a:ext cx="715075" cy="166000"/>
            </a:xfrm>
            <a:custGeom>
              <a:avLst/>
              <a:gdLst/>
              <a:ahLst/>
              <a:cxnLst/>
              <a:rect l="l" t="t" r="r" b="b"/>
              <a:pathLst>
                <a:path w="28603" h="6640" extrusionOk="0">
                  <a:moveTo>
                    <a:pt x="28567" y="4203"/>
                  </a:moveTo>
                  <a:cubicBezTo>
                    <a:pt x="28580" y="4210"/>
                    <a:pt x="28592" y="4217"/>
                    <a:pt x="28603" y="4222"/>
                  </a:cubicBezTo>
                  <a:cubicBezTo>
                    <a:pt x="28591" y="4216"/>
                    <a:pt x="28579" y="4209"/>
                    <a:pt x="28567" y="4203"/>
                  </a:cubicBezTo>
                  <a:close/>
                  <a:moveTo>
                    <a:pt x="2850" y="1"/>
                  </a:moveTo>
                  <a:cubicBezTo>
                    <a:pt x="2275" y="1"/>
                    <a:pt x="1703" y="69"/>
                    <a:pt x="1156" y="210"/>
                  </a:cubicBezTo>
                  <a:cubicBezTo>
                    <a:pt x="760" y="301"/>
                    <a:pt x="365" y="453"/>
                    <a:pt x="1" y="666"/>
                  </a:cubicBezTo>
                  <a:cubicBezTo>
                    <a:pt x="365" y="514"/>
                    <a:pt x="760" y="392"/>
                    <a:pt x="1156" y="271"/>
                  </a:cubicBezTo>
                  <a:cubicBezTo>
                    <a:pt x="1641" y="160"/>
                    <a:pt x="2138" y="106"/>
                    <a:pt x="2637" y="106"/>
                  </a:cubicBezTo>
                  <a:cubicBezTo>
                    <a:pt x="3232" y="106"/>
                    <a:pt x="3829" y="183"/>
                    <a:pt x="4408" y="331"/>
                  </a:cubicBezTo>
                  <a:cubicBezTo>
                    <a:pt x="5989" y="726"/>
                    <a:pt x="7478" y="1395"/>
                    <a:pt x="8846" y="2337"/>
                  </a:cubicBezTo>
                  <a:cubicBezTo>
                    <a:pt x="10396" y="3340"/>
                    <a:pt x="12007" y="4587"/>
                    <a:pt x="13952" y="5559"/>
                  </a:cubicBezTo>
                  <a:cubicBezTo>
                    <a:pt x="14894" y="6015"/>
                    <a:pt x="15898" y="6350"/>
                    <a:pt x="16931" y="6532"/>
                  </a:cubicBezTo>
                  <a:cubicBezTo>
                    <a:pt x="17326" y="6606"/>
                    <a:pt x="17726" y="6640"/>
                    <a:pt x="18124" y="6640"/>
                  </a:cubicBezTo>
                  <a:cubicBezTo>
                    <a:pt x="18708" y="6640"/>
                    <a:pt x="19289" y="6567"/>
                    <a:pt x="19849" y="6441"/>
                  </a:cubicBezTo>
                  <a:cubicBezTo>
                    <a:pt x="20700" y="6198"/>
                    <a:pt x="21521" y="5863"/>
                    <a:pt x="22281" y="5407"/>
                  </a:cubicBezTo>
                  <a:cubicBezTo>
                    <a:pt x="23010" y="5043"/>
                    <a:pt x="23679" y="4678"/>
                    <a:pt x="24317" y="4374"/>
                  </a:cubicBezTo>
                  <a:cubicBezTo>
                    <a:pt x="24895" y="4100"/>
                    <a:pt x="25472" y="3888"/>
                    <a:pt x="26110" y="3796"/>
                  </a:cubicBezTo>
                  <a:cubicBezTo>
                    <a:pt x="26338" y="3736"/>
                    <a:pt x="26566" y="3705"/>
                    <a:pt x="26798" y="3705"/>
                  </a:cubicBezTo>
                  <a:cubicBezTo>
                    <a:pt x="27030" y="3705"/>
                    <a:pt x="27265" y="3736"/>
                    <a:pt x="27509" y="3796"/>
                  </a:cubicBezTo>
                  <a:cubicBezTo>
                    <a:pt x="27861" y="3884"/>
                    <a:pt x="28241" y="4029"/>
                    <a:pt x="28567" y="4203"/>
                  </a:cubicBezTo>
                  <a:lnTo>
                    <a:pt x="28567" y="4203"/>
                  </a:lnTo>
                  <a:cubicBezTo>
                    <a:pt x="28509" y="4170"/>
                    <a:pt x="28435" y="4120"/>
                    <a:pt x="28360" y="4070"/>
                  </a:cubicBezTo>
                  <a:cubicBezTo>
                    <a:pt x="28117" y="3918"/>
                    <a:pt x="27813" y="3796"/>
                    <a:pt x="27539" y="3736"/>
                  </a:cubicBezTo>
                  <a:cubicBezTo>
                    <a:pt x="27245" y="3662"/>
                    <a:pt x="26950" y="3622"/>
                    <a:pt x="26662" y="3622"/>
                  </a:cubicBezTo>
                  <a:cubicBezTo>
                    <a:pt x="26475" y="3622"/>
                    <a:pt x="26290" y="3639"/>
                    <a:pt x="26110" y="3675"/>
                  </a:cubicBezTo>
                  <a:cubicBezTo>
                    <a:pt x="25472" y="3796"/>
                    <a:pt x="24864" y="3979"/>
                    <a:pt x="24287" y="4252"/>
                  </a:cubicBezTo>
                  <a:cubicBezTo>
                    <a:pt x="23648" y="4526"/>
                    <a:pt x="22949" y="4891"/>
                    <a:pt x="22250" y="5286"/>
                  </a:cubicBezTo>
                  <a:cubicBezTo>
                    <a:pt x="21460" y="5711"/>
                    <a:pt x="20670" y="6015"/>
                    <a:pt x="19819" y="6258"/>
                  </a:cubicBezTo>
                  <a:cubicBezTo>
                    <a:pt x="19269" y="6383"/>
                    <a:pt x="18719" y="6445"/>
                    <a:pt x="18170" y="6445"/>
                  </a:cubicBezTo>
                  <a:cubicBezTo>
                    <a:pt x="17777" y="6445"/>
                    <a:pt x="17384" y="6413"/>
                    <a:pt x="16992" y="6350"/>
                  </a:cubicBezTo>
                  <a:cubicBezTo>
                    <a:pt x="15958" y="6167"/>
                    <a:pt x="14986" y="5833"/>
                    <a:pt x="14043" y="5377"/>
                  </a:cubicBezTo>
                  <a:cubicBezTo>
                    <a:pt x="12128" y="4435"/>
                    <a:pt x="10517" y="3158"/>
                    <a:pt x="8967" y="2185"/>
                  </a:cubicBezTo>
                  <a:cubicBezTo>
                    <a:pt x="7599" y="1243"/>
                    <a:pt x="6080" y="574"/>
                    <a:pt x="4469" y="179"/>
                  </a:cubicBezTo>
                  <a:cubicBezTo>
                    <a:pt x="3938" y="61"/>
                    <a:pt x="3392" y="1"/>
                    <a:pt x="28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940;p61"/>
            <p:cNvSpPr/>
            <p:nvPr/>
          </p:nvSpPr>
          <p:spPr>
            <a:xfrm>
              <a:off x="2072150" y="4684250"/>
              <a:ext cx="355250" cy="208225"/>
            </a:xfrm>
            <a:custGeom>
              <a:avLst/>
              <a:gdLst/>
              <a:ahLst/>
              <a:cxnLst/>
              <a:rect l="l" t="t" r="r" b="b"/>
              <a:pathLst>
                <a:path w="14210" h="8329" extrusionOk="0">
                  <a:moveTo>
                    <a:pt x="9771" y="0"/>
                  </a:moveTo>
                  <a:cubicBezTo>
                    <a:pt x="9255" y="244"/>
                    <a:pt x="6853" y="608"/>
                    <a:pt x="6093" y="882"/>
                  </a:cubicBezTo>
                  <a:cubicBezTo>
                    <a:pt x="5425" y="1125"/>
                    <a:pt x="4726" y="1247"/>
                    <a:pt x="4026" y="1247"/>
                  </a:cubicBezTo>
                  <a:cubicBezTo>
                    <a:pt x="3236" y="1247"/>
                    <a:pt x="2446" y="1186"/>
                    <a:pt x="1656" y="1034"/>
                  </a:cubicBezTo>
                  <a:lnTo>
                    <a:pt x="1504" y="973"/>
                  </a:lnTo>
                  <a:cubicBezTo>
                    <a:pt x="1382" y="943"/>
                    <a:pt x="1291" y="912"/>
                    <a:pt x="1169" y="912"/>
                  </a:cubicBezTo>
                  <a:cubicBezTo>
                    <a:pt x="1143" y="910"/>
                    <a:pt x="1117" y="909"/>
                    <a:pt x="1091" y="909"/>
                  </a:cubicBezTo>
                  <a:cubicBezTo>
                    <a:pt x="488" y="909"/>
                    <a:pt x="0" y="1573"/>
                    <a:pt x="379" y="2098"/>
                  </a:cubicBezTo>
                  <a:cubicBezTo>
                    <a:pt x="723" y="2613"/>
                    <a:pt x="2335" y="3291"/>
                    <a:pt x="4428" y="3291"/>
                  </a:cubicBezTo>
                  <a:cubicBezTo>
                    <a:pt x="4556" y="3291"/>
                    <a:pt x="4685" y="3288"/>
                    <a:pt x="4817" y="3283"/>
                  </a:cubicBezTo>
                  <a:lnTo>
                    <a:pt x="4938" y="3283"/>
                  </a:lnTo>
                  <a:cubicBezTo>
                    <a:pt x="6944" y="3283"/>
                    <a:pt x="5090" y="4985"/>
                    <a:pt x="3905" y="5988"/>
                  </a:cubicBezTo>
                  <a:cubicBezTo>
                    <a:pt x="3479" y="6323"/>
                    <a:pt x="3267" y="6870"/>
                    <a:pt x="3327" y="7417"/>
                  </a:cubicBezTo>
                  <a:cubicBezTo>
                    <a:pt x="3327" y="7630"/>
                    <a:pt x="3449" y="7812"/>
                    <a:pt x="3601" y="7934"/>
                  </a:cubicBezTo>
                  <a:cubicBezTo>
                    <a:pt x="3730" y="8010"/>
                    <a:pt x="3935" y="8038"/>
                    <a:pt x="4170" y="8038"/>
                  </a:cubicBezTo>
                  <a:cubicBezTo>
                    <a:pt x="4876" y="8038"/>
                    <a:pt x="5850" y="7782"/>
                    <a:pt x="5850" y="7782"/>
                  </a:cubicBezTo>
                  <a:lnTo>
                    <a:pt x="6914" y="8329"/>
                  </a:lnTo>
                  <a:lnTo>
                    <a:pt x="12993" y="8329"/>
                  </a:lnTo>
                  <a:lnTo>
                    <a:pt x="14209" y="7326"/>
                  </a:lnTo>
                  <a:lnTo>
                    <a:pt x="9771"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941;p61"/>
            <p:cNvSpPr/>
            <p:nvPr/>
          </p:nvSpPr>
          <p:spPr>
            <a:xfrm>
              <a:off x="1596800" y="3828625"/>
              <a:ext cx="37250" cy="1028150"/>
            </a:xfrm>
            <a:custGeom>
              <a:avLst/>
              <a:gdLst/>
              <a:ahLst/>
              <a:cxnLst/>
              <a:rect l="l" t="t" r="r" b="b"/>
              <a:pathLst>
                <a:path w="1490" h="41126" extrusionOk="0">
                  <a:moveTo>
                    <a:pt x="1490" y="0"/>
                  </a:moveTo>
                  <a:cubicBezTo>
                    <a:pt x="1490" y="304"/>
                    <a:pt x="1460" y="699"/>
                    <a:pt x="1460" y="1216"/>
                  </a:cubicBezTo>
                  <a:cubicBezTo>
                    <a:pt x="1460" y="2280"/>
                    <a:pt x="1429" y="3799"/>
                    <a:pt x="1368" y="5654"/>
                  </a:cubicBezTo>
                  <a:cubicBezTo>
                    <a:pt x="1277" y="9423"/>
                    <a:pt x="1125" y="14620"/>
                    <a:pt x="882" y="20365"/>
                  </a:cubicBezTo>
                  <a:cubicBezTo>
                    <a:pt x="669" y="26079"/>
                    <a:pt x="426" y="31247"/>
                    <a:pt x="274" y="35016"/>
                  </a:cubicBezTo>
                  <a:cubicBezTo>
                    <a:pt x="213" y="36900"/>
                    <a:pt x="152" y="38420"/>
                    <a:pt x="92" y="39484"/>
                  </a:cubicBezTo>
                  <a:cubicBezTo>
                    <a:pt x="72" y="39821"/>
                    <a:pt x="65" y="40107"/>
                    <a:pt x="63" y="40349"/>
                  </a:cubicBezTo>
                  <a:lnTo>
                    <a:pt x="63" y="40349"/>
                  </a:lnTo>
                  <a:cubicBezTo>
                    <a:pt x="82" y="40107"/>
                    <a:pt x="102" y="39821"/>
                    <a:pt x="122" y="39484"/>
                  </a:cubicBezTo>
                  <a:cubicBezTo>
                    <a:pt x="183" y="38420"/>
                    <a:pt x="274" y="36900"/>
                    <a:pt x="365" y="35046"/>
                  </a:cubicBezTo>
                  <a:cubicBezTo>
                    <a:pt x="578" y="31277"/>
                    <a:pt x="821" y="26110"/>
                    <a:pt x="1034" y="20365"/>
                  </a:cubicBezTo>
                  <a:cubicBezTo>
                    <a:pt x="1277" y="14620"/>
                    <a:pt x="1429" y="9423"/>
                    <a:pt x="1460" y="5654"/>
                  </a:cubicBezTo>
                  <a:cubicBezTo>
                    <a:pt x="1490" y="3799"/>
                    <a:pt x="1490" y="2280"/>
                    <a:pt x="1490" y="1216"/>
                  </a:cubicBezTo>
                  <a:lnTo>
                    <a:pt x="1490" y="0"/>
                  </a:lnTo>
                  <a:close/>
                  <a:moveTo>
                    <a:pt x="63" y="40349"/>
                  </a:moveTo>
                  <a:lnTo>
                    <a:pt x="63" y="40349"/>
                  </a:lnTo>
                  <a:cubicBezTo>
                    <a:pt x="52" y="40478"/>
                    <a:pt x="41" y="40594"/>
                    <a:pt x="31" y="40700"/>
                  </a:cubicBezTo>
                  <a:lnTo>
                    <a:pt x="1" y="41004"/>
                  </a:lnTo>
                  <a:cubicBezTo>
                    <a:pt x="31" y="41034"/>
                    <a:pt x="31" y="41064"/>
                    <a:pt x="61" y="41125"/>
                  </a:cubicBezTo>
                  <a:cubicBezTo>
                    <a:pt x="31" y="41064"/>
                    <a:pt x="31" y="41034"/>
                    <a:pt x="61" y="41004"/>
                  </a:cubicBezTo>
                  <a:lnTo>
                    <a:pt x="61" y="40700"/>
                  </a:lnTo>
                  <a:cubicBezTo>
                    <a:pt x="61" y="40594"/>
                    <a:pt x="61" y="40478"/>
                    <a:pt x="63" y="4034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942;p61"/>
            <p:cNvSpPr/>
            <p:nvPr/>
          </p:nvSpPr>
          <p:spPr>
            <a:xfrm>
              <a:off x="2000300" y="3503375"/>
              <a:ext cx="74500" cy="1370875"/>
            </a:xfrm>
            <a:custGeom>
              <a:avLst/>
              <a:gdLst/>
              <a:ahLst/>
              <a:cxnLst/>
              <a:rect l="l" t="t" r="r" b="b"/>
              <a:pathLst>
                <a:path w="2980" h="54835" extrusionOk="0">
                  <a:moveTo>
                    <a:pt x="2949" y="1"/>
                  </a:moveTo>
                  <a:cubicBezTo>
                    <a:pt x="2949" y="1"/>
                    <a:pt x="2949" y="31"/>
                    <a:pt x="2949" y="153"/>
                  </a:cubicBezTo>
                  <a:cubicBezTo>
                    <a:pt x="2979" y="92"/>
                    <a:pt x="2979" y="62"/>
                    <a:pt x="2949" y="1"/>
                  </a:cubicBezTo>
                  <a:close/>
                  <a:moveTo>
                    <a:pt x="2949" y="153"/>
                  </a:moveTo>
                  <a:cubicBezTo>
                    <a:pt x="2919" y="244"/>
                    <a:pt x="2919" y="396"/>
                    <a:pt x="2888" y="548"/>
                  </a:cubicBezTo>
                  <a:cubicBezTo>
                    <a:pt x="2858" y="943"/>
                    <a:pt x="2827" y="1460"/>
                    <a:pt x="2767" y="2159"/>
                  </a:cubicBezTo>
                  <a:cubicBezTo>
                    <a:pt x="2645" y="3557"/>
                    <a:pt x="2463" y="5563"/>
                    <a:pt x="2250" y="8025"/>
                  </a:cubicBezTo>
                  <a:cubicBezTo>
                    <a:pt x="1824" y="12980"/>
                    <a:pt x="1156" y="19819"/>
                    <a:pt x="609" y="27387"/>
                  </a:cubicBezTo>
                  <a:cubicBezTo>
                    <a:pt x="335" y="31156"/>
                    <a:pt x="183" y="34773"/>
                    <a:pt x="92" y="38056"/>
                  </a:cubicBezTo>
                  <a:cubicBezTo>
                    <a:pt x="61" y="38877"/>
                    <a:pt x="31" y="39667"/>
                    <a:pt x="31" y="40457"/>
                  </a:cubicBezTo>
                  <a:lnTo>
                    <a:pt x="31" y="42737"/>
                  </a:lnTo>
                  <a:cubicBezTo>
                    <a:pt x="1" y="44196"/>
                    <a:pt x="61" y="45564"/>
                    <a:pt x="61" y="46810"/>
                  </a:cubicBezTo>
                  <a:cubicBezTo>
                    <a:pt x="61" y="48056"/>
                    <a:pt x="153" y="49181"/>
                    <a:pt x="183" y="50153"/>
                  </a:cubicBezTo>
                  <a:cubicBezTo>
                    <a:pt x="213" y="51156"/>
                    <a:pt x="274" y="52008"/>
                    <a:pt x="305" y="52676"/>
                  </a:cubicBezTo>
                  <a:lnTo>
                    <a:pt x="426" y="54287"/>
                  </a:lnTo>
                  <a:cubicBezTo>
                    <a:pt x="426" y="53922"/>
                    <a:pt x="396" y="53375"/>
                    <a:pt x="365" y="52676"/>
                  </a:cubicBezTo>
                  <a:cubicBezTo>
                    <a:pt x="335" y="52008"/>
                    <a:pt x="274" y="51126"/>
                    <a:pt x="244" y="50153"/>
                  </a:cubicBezTo>
                  <a:cubicBezTo>
                    <a:pt x="244" y="49181"/>
                    <a:pt x="183" y="48056"/>
                    <a:pt x="183" y="46810"/>
                  </a:cubicBezTo>
                  <a:cubicBezTo>
                    <a:pt x="183" y="45564"/>
                    <a:pt x="153" y="44196"/>
                    <a:pt x="183" y="42737"/>
                  </a:cubicBezTo>
                  <a:cubicBezTo>
                    <a:pt x="213" y="41977"/>
                    <a:pt x="183" y="41248"/>
                    <a:pt x="213" y="40457"/>
                  </a:cubicBezTo>
                  <a:cubicBezTo>
                    <a:pt x="213" y="39697"/>
                    <a:pt x="274" y="38877"/>
                    <a:pt x="274" y="38056"/>
                  </a:cubicBezTo>
                  <a:cubicBezTo>
                    <a:pt x="365" y="34773"/>
                    <a:pt x="548" y="31187"/>
                    <a:pt x="821" y="27387"/>
                  </a:cubicBezTo>
                  <a:cubicBezTo>
                    <a:pt x="1338" y="19819"/>
                    <a:pt x="2007" y="12980"/>
                    <a:pt x="2402" y="8025"/>
                  </a:cubicBezTo>
                  <a:cubicBezTo>
                    <a:pt x="2584" y="5563"/>
                    <a:pt x="2767" y="3557"/>
                    <a:pt x="2827" y="2159"/>
                  </a:cubicBezTo>
                  <a:cubicBezTo>
                    <a:pt x="2888" y="1490"/>
                    <a:pt x="2919" y="943"/>
                    <a:pt x="2949" y="578"/>
                  </a:cubicBezTo>
                  <a:lnTo>
                    <a:pt x="2949" y="153"/>
                  </a:lnTo>
                  <a:close/>
                  <a:moveTo>
                    <a:pt x="426" y="54287"/>
                  </a:moveTo>
                  <a:lnTo>
                    <a:pt x="426" y="54713"/>
                  </a:lnTo>
                  <a:cubicBezTo>
                    <a:pt x="426" y="54743"/>
                    <a:pt x="457" y="54804"/>
                    <a:pt x="457" y="54834"/>
                  </a:cubicBezTo>
                  <a:cubicBezTo>
                    <a:pt x="457" y="54804"/>
                    <a:pt x="457" y="54743"/>
                    <a:pt x="457" y="54713"/>
                  </a:cubicBezTo>
                  <a:cubicBezTo>
                    <a:pt x="457" y="54591"/>
                    <a:pt x="426" y="54470"/>
                    <a:pt x="426" y="5428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43;p61"/>
            <p:cNvSpPr/>
            <p:nvPr/>
          </p:nvSpPr>
          <p:spPr>
            <a:xfrm>
              <a:off x="2068700" y="3937650"/>
              <a:ext cx="28900" cy="26525"/>
            </a:xfrm>
            <a:custGeom>
              <a:avLst/>
              <a:gdLst/>
              <a:ahLst/>
              <a:cxnLst/>
              <a:rect l="l" t="t" r="r" b="b"/>
              <a:pathLst>
                <a:path w="1156" h="1061" extrusionOk="0">
                  <a:moveTo>
                    <a:pt x="627" y="1"/>
                  </a:moveTo>
                  <a:cubicBezTo>
                    <a:pt x="547" y="1"/>
                    <a:pt x="502" y="31"/>
                    <a:pt x="517" y="46"/>
                  </a:cubicBezTo>
                  <a:cubicBezTo>
                    <a:pt x="517" y="77"/>
                    <a:pt x="699" y="46"/>
                    <a:pt x="821" y="229"/>
                  </a:cubicBezTo>
                  <a:cubicBezTo>
                    <a:pt x="912" y="350"/>
                    <a:pt x="943" y="472"/>
                    <a:pt x="943" y="594"/>
                  </a:cubicBezTo>
                  <a:cubicBezTo>
                    <a:pt x="872" y="771"/>
                    <a:pt x="708" y="865"/>
                    <a:pt x="548" y="865"/>
                  </a:cubicBezTo>
                  <a:cubicBezTo>
                    <a:pt x="433" y="865"/>
                    <a:pt x="320" y="817"/>
                    <a:pt x="243" y="715"/>
                  </a:cubicBezTo>
                  <a:cubicBezTo>
                    <a:pt x="183" y="594"/>
                    <a:pt x="183" y="442"/>
                    <a:pt x="243" y="320"/>
                  </a:cubicBezTo>
                  <a:cubicBezTo>
                    <a:pt x="335" y="107"/>
                    <a:pt x="487" y="77"/>
                    <a:pt x="487" y="46"/>
                  </a:cubicBezTo>
                  <a:cubicBezTo>
                    <a:pt x="487" y="39"/>
                    <a:pt x="473" y="33"/>
                    <a:pt x="451" y="33"/>
                  </a:cubicBezTo>
                  <a:cubicBezTo>
                    <a:pt x="384" y="33"/>
                    <a:pt x="236" y="84"/>
                    <a:pt x="122" y="290"/>
                  </a:cubicBezTo>
                  <a:cubicBezTo>
                    <a:pt x="31" y="442"/>
                    <a:pt x="0" y="624"/>
                    <a:pt x="91" y="776"/>
                  </a:cubicBezTo>
                  <a:cubicBezTo>
                    <a:pt x="209" y="971"/>
                    <a:pt x="393" y="1061"/>
                    <a:pt x="575" y="1061"/>
                  </a:cubicBezTo>
                  <a:cubicBezTo>
                    <a:pt x="817" y="1061"/>
                    <a:pt x="1055" y="902"/>
                    <a:pt x="1125" y="624"/>
                  </a:cubicBezTo>
                  <a:cubicBezTo>
                    <a:pt x="1155" y="442"/>
                    <a:pt x="1064" y="259"/>
                    <a:pt x="943" y="138"/>
                  </a:cubicBezTo>
                  <a:cubicBezTo>
                    <a:pt x="821" y="31"/>
                    <a:pt x="707" y="1"/>
                    <a:pt x="6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944;p61"/>
            <p:cNvSpPr/>
            <p:nvPr/>
          </p:nvSpPr>
          <p:spPr>
            <a:xfrm>
              <a:off x="2042100" y="4363950"/>
              <a:ext cx="28900" cy="26650"/>
            </a:xfrm>
            <a:custGeom>
              <a:avLst/>
              <a:gdLst/>
              <a:ahLst/>
              <a:cxnLst/>
              <a:rect l="l" t="t" r="r" b="b"/>
              <a:pathLst>
                <a:path w="1156" h="1066" extrusionOk="0">
                  <a:moveTo>
                    <a:pt x="627" y="1"/>
                  </a:moveTo>
                  <a:cubicBezTo>
                    <a:pt x="548" y="1"/>
                    <a:pt x="502" y="31"/>
                    <a:pt x="517" y="46"/>
                  </a:cubicBezTo>
                  <a:cubicBezTo>
                    <a:pt x="517" y="77"/>
                    <a:pt x="700" y="46"/>
                    <a:pt x="821" y="259"/>
                  </a:cubicBezTo>
                  <a:cubicBezTo>
                    <a:pt x="912" y="350"/>
                    <a:pt x="943" y="472"/>
                    <a:pt x="943" y="593"/>
                  </a:cubicBezTo>
                  <a:cubicBezTo>
                    <a:pt x="890" y="788"/>
                    <a:pt x="723" y="900"/>
                    <a:pt x="558" y="900"/>
                  </a:cubicBezTo>
                  <a:cubicBezTo>
                    <a:pt x="439" y="900"/>
                    <a:pt x="320" y="842"/>
                    <a:pt x="244" y="715"/>
                  </a:cubicBezTo>
                  <a:cubicBezTo>
                    <a:pt x="183" y="593"/>
                    <a:pt x="183" y="472"/>
                    <a:pt x="244" y="350"/>
                  </a:cubicBezTo>
                  <a:cubicBezTo>
                    <a:pt x="335" y="107"/>
                    <a:pt x="487" y="77"/>
                    <a:pt x="487" y="46"/>
                  </a:cubicBezTo>
                  <a:cubicBezTo>
                    <a:pt x="487" y="39"/>
                    <a:pt x="473" y="33"/>
                    <a:pt x="451" y="33"/>
                  </a:cubicBezTo>
                  <a:cubicBezTo>
                    <a:pt x="382" y="33"/>
                    <a:pt x="228" y="84"/>
                    <a:pt x="92" y="289"/>
                  </a:cubicBezTo>
                  <a:cubicBezTo>
                    <a:pt x="31" y="441"/>
                    <a:pt x="0" y="624"/>
                    <a:pt x="92" y="806"/>
                  </a:cubicBezTo>
                  <a:cubicBezTo>
                    <a:pt x="192" y="956"/>
                    <a:pt x="353" y="1065"/>
                    <a:pt x="543" y="1065"/>
                  </a:cubicBezTo>
                  <a:cubicBezTo>
                    <a:pt x="584" y="1065"/>
                    <a:pt x="626" y="1060"/>
                    <a:pt x="669" y="1049"/>
                  </a:cubicBezTo>
                  <a:cubicBezTo>
                    <a:pt x="882" y="1019"/>
                    <a:pt x="1095" y="837"/>
                    <a:pt x="1125" y="624"/>
                  </a:cubicBezTo>
                  <a:cubicBezTo>
                    <a:pt x="1155" y="441"/>
                    <a:pt x="1064" y="259"/>
                    <a:pt x="943" y="138"/>
                  </a:cubicBezTo>
                  <a:cubicBezTo>
                    <a:pt x="821" y="31"/>
                    <a:pt x="707" y="1"/>
                    <a:pt x="6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945;p61"/>
            <p:cNvSpPr/>
            <p:nvPr/>
          </p:nvSpPr>
          <p:spPr>
            <a:xfrm>
              <a:off x="2524625" y="4433475"/>
              <a:ext cx="212050" cy="224975"/>
            </a:xfrm>
            <a:custGeom>
              <a:avLst/>
              <a:gdLst/>
              <a:ahLst/>
              <a:cxnLst/>
              <a:rect l="l" t="t" r="r" b="b"/>
              <a:pathLst>
                <a:path w="8482" h="8999" extrusionOk="0">
                  <a:moveTo>
                    <a:pt x="1" y="1"/>
                  </a:moveTo>
                  <a:cubicBezTo>
                    <a:pt x="1" y="1"/>
                    <a:pt x="183" y="62"/>
                    <a:pt x="457" y="244"/>
                  </a:cubicBezTo>
                  <a:cubicBezTo>
                    <a:pt x="821" y="487"/>
                    <a:pt x="1156" y="822"/>
                    <a:pt x="1429" y="1217"/>
                  </a:cubicBezTo>
                  <a:cubicBezTo>
                    <a:pt x="1794" y="1794"/>
                    <a:pt x="2068" y="2402"/>
                    <a:pt x="2250" y="3071"/>
                  </a:cubicBezTo>
                  <a:cubicBezTo>
                    <a:pt x="2493" y="3892"/>
                    <a:pt x="2797" y="4682"/>
                    <a:pt x="3192" y="5442"/>
                  </a:cubicBezTo>
                  <a:cubicBezTo>
                    <a:pt x="3983" y="6779"/>
                    <a:pt x="5198" y="7843"/>
                    <a:pt x="6627" y="8481"/>
                  </a:cubicBezTo>
                  <a:cubicBezTo>
                    <a:pt x="7052" y="8694"/>
                    <a:pt x="7508" y="8816"/>
                    <a:pt x="7964" y="8937"/>
                  </a:cubicBezTo>
                  <a:cubicBezTo>
                    <a:pt x="8116" y="8968"/>
                    <a:pt x="8299" y="8968"/>
                    <a:pt x="8481" y="8998"/>
                  </a:cubicBezTo>
                  <a:cubicBezTo>
                    <a:pt x="7843" y="8846"/>
                    <a:pt x="7265" y="8633"/>
                    <a:pt x="6688" y="8390"/>
                  </a:cubicBezTo>
                  <a:cubicBezTo>
                    <a:pt x="5290" y="7721"/>
                    <a:pt x="4134" y="6688"/>
                    <a:pt x="3375" y="5351"/>
                  </a:cubicBezTo>
                  <a:cubicBezTo>
                    <a:pt x="2979" y="4621"/>
                    <a:pt x="2675" y="3831"/>
                    <a:pt x="2432" y="3040"/>
                  </a:cubicBezTo>
                  <a:cubicBezTo>
                    <a:pt x="2220" y="2341"/>
                    <a:pt x="1916" y="1703"/>
                    <a:pt x="1520" y="1126"/>
                  </a:cubicBezTo>
                  <a:cubicBezTo>
                    <a:pt x="1247" y="730"/>
                    <a:pt x="913" y="396"/>
                    <a:pt x="487" y="183"/>
                  </a:cubicBezTo>
                  <a:cubicBezTo>
                    <a:pt x="365" y="123"/>
                    <a:pt x="244" y="62"/>
                    <a:pt x="122" y="31"/>
                  </a:cubicBezTo>
                  <a:cubicBezTo>
                    <a:pt x="92" y="1"/>
                    <a:pt x="6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2875;p76"/>
          <p:cNvSpPr/>
          <p:nvPr/>
        </p:nvSpPr>
        <p:spPr>
          <a:xfrm>
            <a:off x="2930094" y="3832023"/>
            <a:ext cx="34132" cy="17949"/>
          </a:xfrm>
          <a:custGeom>
            <a:avLst/>
            <a:gdLst/>
            <a:ahLst/>
            <a:cxnLst/>
            <a:rect l="l" t="t" r="r" b="b"/>
            <a:pathLst>
              <a:path w="3537" h="1860" extrusionOk="0">
                <a:moveTo>
                  <a:pt x="434" y="0"/>
                </a:moveTo>
                <a:cubicBezTo>
                  <a:pt x="434" y="0"/>
                  <a:pt x="0" y="1068"/>
                  <a:pt x="1368" y="1701"/>
                </a:cubicBezTo>
                <a:cubicBezTo>
                  <a:pt x="1613" y="1808"/>
                  <a:pt x="1867" y="1860"/>
                  <a:pt x="2118" y="1860"/>
                </a:cubicBezTo>
                <a:cubicBezTo>
                  <a:pt x="2654" y="1860"/>
                  <a:pt x="3173" y="1622"/>
                  <a:pt x="3536" y="1168"/>
                </a:cubicBezTo>
                <a:cubicBezTo>
                  <a:pt x="2469" y="868"/>
                  <a:pt x="1435" y="501"/>
                  <a:pt x="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067;p63"/>
          <p:cNvSpPr/>
          <p:nvPr/>
        </p:nvSpPr>
        <p:spPr>
          <a:xfrm>
            <a:off x="2133005" y="3215087"/>
            <a:ext cx="1702500" cy="1702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098;p63"/>
          <p:cNvGrpSpPr/>
          <p:nvPr/>
        </p:nvGrpSpPr>
        <p:grpSpPr>
          <a:xfrm>
            <a:off x="2438396" y="3439741"/>
            <a:ext cx="1111077" cy="1487742"/>
            <a:chOff x="3084675" y="2350450"/>
            <a:chExt cx="1636825" cy="2191725"/>
          </a:xfrm>
        </p:grpSpPr>
        <p:sp>
          <p:nvSpPr>
            <p:cNvPr id="227" name="Google Shape;2099;p63"/>
            <p:cNvSpPr/>
            <p:nvPr/>
          </p:nvSpPr>
          <p:spPr>
            <a:xfrm>
              <a:off x="3178900" y="3619650"/>
              <a:ext cx="464325" cy="532700"/>
            </a:xfrm>
            <a:custGeom>
              <a:avLst/>
              <a:gdLst/>
              <a:ahLst/>
              <a:cxnLst/>
              <a:rect l="l" t="t" r="r" b="b"/>
              <a:pathLst>
                <a:path w="18573" h="21308" extrusionOk="0">
                  <a:moveTo>
                    <a:pt x="10305" y="0"/>
                  </a:moveTo>
                  <a:lnTo>
                    <a:pt x="0" y="6140"/>
                  </a:lnTo>
                  <a:lnTo>
                    <a:pt x="5928" y="21308"/>
                  </a:lnTo>
                  <a:lnTo>
                    <a:pt x="18572" y="21308"/>
                  </a:lnTo>
                  <a:lnTo>
                    <a:pt x="10305"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101;p63"/>
            <p:cNvSpPr/>
            <p:nvPr/>
          </p:nvSpPr>
          <p:spPr>
            <a:xfrm>
              <a:off x="3148500" y="3108525"/>
              <a:ext cx="1549450" cy="1433650"/>
            </a:xfrm>
            <a:custGeom>
              <a:avLst/>
              <a:gdLst/>
              <a:ahLst/>
              <a:cxnLst/>
              <a:rect l="l" t="t" r="r" b="b"/>
              <a:pathLst>
                <a:path w="61978" h="57346" extrusionOk="0">
                  <a:moveTo>
                    <a:pt x="31228" y="0"/>
                  </a:moveTo>
                  <a:cubicBezTo>
                    <a:pt x="25427" y="0"/>
                    <a:pt x="19571" y="1049"/>
                    <a:pt x="13405" y="3150"/>
                  </a:cubicBezTo>
                  <a:cubicBezTo>
                    <a:pt x="13405" y="3150"/>
                    <a:pt x="7964" y="4609"/>
                    <a:pt x="5320" y="11691"/>
                  </a:cubicBezTo>
                  <a:cubicBezTo>
                    <a:pt x="2675" y="18804"/>
                    <a:pt x="1" y="29230"/>
                    <a:pt x="1" y="29230"/>
                  </a:cubicBezTo>
                  <a:lnTo>
                    <a:pt x="12189" y="33546"/>
                  </a:lnTo>
                  <a:lnTo>
                    <a:pt x="12280" y="31479"/>
                  </a:lnTo>
                  <a:lnTo>
                    <a:pt x="14986" y="41813"/>
                  </a:lnTo>
                  <a:lnTo>
                    <a:pt x="9058" y="56829"/>
                  </a:lnTo>
                  <a:lnTo>
                    <a:pt x="29697" y="57345"/>
                  </a:lnTo>
                  <a:lnTo>
                    <a:pt x="50245" y="57194"/>
                  </a:lnTo>
                  <a:lnTo>
                    <a:pt x="43558" y="43637"/>
                  </a:lnTo>
                  <a:lnTo>
                    <a:pt x="46111" y="33728"/>
                  </a:lnTo>
                  <a:cubicBezTo>
                    <a:pt x="46415" y="35825"/>
                    <a:pt x="46658" y="37649"/>
                    <a:pt x="46658" y="37649"/>
                  </a:cubicBezTo>
                  <a:lnTo>
                    <a:pt x="61066" y="36889"/>
                  </a:lnTo>
                  <a:cubicBezTo>
                    <a:pt x="61582" y="36859"/>
                    <a:pt x="61977" y="36373"/>
                    <a:pt x="61917" y="35856"/>
                  </a:cubicBezTo>
                  <a:lnTo>
                    <a:pt x="59120" y="16038"/>
                  </a:lnTo>
                  <a:cubicBezTo>
                    <a:pt x="59120" y="16038"/>
                    <a:pt x="58208" y="6828"/>
                    <a:pt x="49515" y="3393"/>
                  </a:cubicBezTo>
                  <a:lnTo>
                    <a:pt x="49454" y="3393"/>
                  </a:lnTo>
                  <a:cubicBezTo>
                    <a:pt x="49120" y="3272"/>
                    <a:pt x="48755" y="3150"/>
                    <a:pt x="48391" y="3029"/>
                  </a:cubicBezTo>
                  <a:cubicBezTo>
                    <a:pt x="42563" y="1011"/>
                    <a:pt x="36922" y="0"/>
                    <a:pt x="3122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102;p63"/>
            <p:cNvSpPr/>
            <p:nvPr/>
          </p:nvSpPr>
          <p:spPr>
            <a:xfrm>
              <a:off x="3084675" y="3836225"/>
              <a:ext cx="1327550" cy="538300"/>
            </a:xfrm>
            <a:custGeom>
              <a:avLst/>
              <a:gdLst/>
              <a:ahLst/>
              <a:cxnLst/>
              <a:rect l="l" t="t" r="r" b="b"/>
              <a:pathLst>
                <a:path w="53102" h="21532" extrusionOk="0">
                  <a:moveTo>
                    <a:pt x="2554" y="0"/>
                  </a:moveTo>
                  <a:lnTo>
                    <a:pt x="1186" y="6444"/>
                  </a:lnTo>
                  <a:cubicBezTo>
                    <a:pt x="0" y="12006"/>
                    <a:pt x="4134" y="17721"/>
                    <a:pt x="9788" y="18359"/>
                  </a:cubicBezTo>
                  <a:lnTo>
                    <a:pt x="39849" y="21459"/>
                  </a:lnTo>
                  <a:cubicBezTo>
                    <a:pt x="40295" y="21508"/>
                    <a:pt x="40738" y="21532"/>
                    <a:pt x="41176" y="21532"/>
                  </a:cubicBezTo>
                  <a:cubicBezTo>
                    <a:pt x="47307" y="21532"/>
                    <a:pt x="52534" y="16879"/>
                    <a:pt x="53102" y="10638"/>
                  </a:cubicBezTo>
                  <a:lnTo>
                    <a:pt x="15198" y="7021"/>
                  </a:lnTo>
                  <a:lnTo>
                    <a:pt x="15441" y="3374"/>
                  </a:lnTo>
                  <a:lnTo>
                    <a:pt x="255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103;p63"/>
            <p:cNvSpPr/>
            <p:nvPr/>
          </p:nvSpPr>
          <p:spPr>
            <a:xfrm>
              <a:off x="4083925" y="3835775"/>
              <a:ext cx="430900" cy="270975"/>
            </a:xfrm>
            <a:custGeom>
              <a:avLst/>
              <a:gdLst/>
              <a:ahLst/>
              <a:cxnLst/>
              <a:rect l="l" t="t" r="r" b="b"/>
              <a:pathLst>
                <a:path w="17236" h="10839" extrusionOk="0">
                  <a:moveTo>
                    <a:pt x="11455" y="0"/>
                  </a:moveTo>
                  <a:cubicBezTo>
                    <a:pt x="10351" y="0"/>
                    <a:pt x="9423" y="13"/>
                    <a:pt x="9089" y="48"/>
                  </a:cubicBezTo>
                  <a:cubicBezTo>
                    <a:pt x="8056" y="140"/>
                    <a:pt x="2524" y="6188"/>
                    <a:pt x="2524" y="6188"/>
                  </a:cubicBezTo>
                  <a:lnTo>
                    <a:pt x="183" y="6614"/>
                  </a:lnTo>
                  <a:lnTo>
                    <a:pt x="1" y="10839"/>
                  </a:lnTo>
                  <a:lnTo>
                    <a:pt x="5958" y="10839"/>
                  </a:lnTo>
                  <a:lnTo>
                    <a:pt x="10426" y="7283"/>
                  </a:lnTo>
                  <a:lnTo>
                    <a:pt x="14955" y="7708"/>
                  </a:lnTo>
                  <a:cubicBezTo>
                    <a:pt x="14973" y="7710"/>
                    <a:pt x="14990" y="7711"/>
                    <a:pt x="15007" y="7711"/>
                  </a:cubicBezTo>
                  <a:cubicBezTo>
                    <a:pt x="15293" y="7711"/>
                    <a:pt x="15565" y="7478"/>
                    <a:pt x="15594" y="7191"/>
                  </a:cubicBezTo>
                  <a:cubicBezTo>
                    <a:pt x="15654" y="6857"/>
                    <a:pt x="15442" y="6583"/>
                    <a:pt x="15138" y="6523"/>
                  </a:cubicBezTo>
                  <a:lnTo>
                    <a:pt x="10882" y="5611"/>
                  </a:lnTo>
                  <a:lnTo>
                    <a:pt x="10730" y="5216"/>
                  </a:lnTo>
                  <a:lnTo>
                    <a:pt x="10730" y="5216"/>
                  </a:lnTo>
                  <a:cubicBezTo>
                    <a:pt x="10731" y="5216"/>
                    <a:pt x="13580" y="5321"/>
                    <a:pt x="14794" y="5321"/>
                  </a:cubicBezTo>
                  <a:cubicBezTo>
                    <a:pt x="15036" y="5321"/>
                    <a:pt x="15214" y="5317"/>
                    <a:pt x="15290" y="5307"/>
                  </a:cubicBezTo>
                  <a:cubicBezTo>
                    <a:pt x="16627" y="5124"/>
                    <a:pt x="16354" y="4547"/>
                    <a:pt x="16354" y="4547"/>
                  </a:cubicBezTo>
                  <a:cubicBezTo>
                    <a:pt x="16354" y="4304"/>
                    <a:pt x="15715" y="4182"/>
                    <a:pt x="15472" y="4152"/>
                  </a:cubicBezTo>
                  <a:lnTo>
                    <a:pt x="10761" y="3483"/>
                  </a:lnTo>
                  <a:lnTo>
                    <a:pt x="10761" y="3179"/>
                  </a:lnTo>
                  <a:lnTo>
                    <a:pt x="15411" y="3027"/>
                  </a:lnTo>
                  <a:cubicBezTo>
                    <a:pt x="17235" y="2875"/>
                    <a:pt x="16870" y="1963"/>
                    <a:pt x="16293" y="1933"/>
                  </a:cubicBezTo>
                  <a:lnTo>
                    <a:pt x="10730" y="1842"/>
                  </a:lnTo>
                  <a:lnTo>
                    <a:pt x="10761" y="1386"/>
                  </a:lnTo>
                  <a:lnTo>
                    <a:pt x="16323" y="1173"/>
                  </a:lnTo>
                  <a:cubicBezTo>
                    <a:pt x="16627" y="1173"/>
                    <a:pt x="16870" y="930"/>
                    <a:pt x="16870" y="626"/>
                  </a:cubicBezTo>
                  <a:cubicBezTo>
                    <a:pt x="16870" y="292"/>
                    <a:pt x="16627" y="48"/>
                    <a:pt x="16293" y="48"/>
                  </a:cubicBezTo>
                  <a:cubicBezTo>
                    <a:pt x="15295" y="30"/>
                    <a:pt x="13165" y="0"/>
                    <a:pt x="1145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104;p63"/>
            <p:cNvSpPr/>
            <p:nvPr/>
          </p:nvSpPr>
          <p:spPr>
            <a:xfrm>
              <a:off x="3719175" y="3089425"/>
              <a:ext cx="491675" cy="768125"/>
            </a:xfrm>
            <a:custGeom>
              <a:avLst/>
              <a:gdLst/>
              <a:ahLst/>
              <a:cxnLst/>
              <a:rect l="l" t="t" r="r" b="b"/>
              <a:pathLst>
                <a:path w="19667" h="30725" extrusionOk="0">
                  <a:moveTo>
                    <a:pt x="6578" y="1"/>
                  </a:moveTo>
                  <a:cubicBezTo>
                    <a:pt x="4246" y="1"/>
                    <a:pt x="1943" y="268"/>
                    <a:pt x="1" y="996"/>
                  </a:cubicBezTo>
                  <a:cubicBezTo>
                    <a:pt x="1" y="996"/>
                    <a:pt x="5826" y="30724"/>
                    <a:pt x="7912" y="30724"/>
                  </a:cubicBezTo>
                  <a:cubicBezTo>
                    <a:pt x="7919" y="30724"/>
                    <a:pt x="7927" y="30724"/>
                    <a:pt x="7934" y="30723"/>
                  </a:cubicBezTo>
                  <a:cubicBezTo>
                    <a:pt x="9971" y="30510"/>
                    <a:pt x="19667" y="2030"/>
                    <a:pt x="19667" y="2030"/>
                  </a:cubicBezTo>
                  <a:cubicBezTo>
                    <a:pt x="19667" y="2030"/>
                    <a:pt x="13007" y="1"/>
                    <a:pt x="657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105;p63"/>
            <p:cNvSpPr/>
            <p:nvPr/>
          </p:nvSpPr>
          <p:spPr>
            <a:xfrm>
              <a:off x="4364325" y="3608250"/>
              <a:ext cx="5350" cy="230275"/>
            </a:xfrm>
            <a:custGeom>
              <a:avLst/>
              <a:gdLst/>
              <a:ahLst/>
              <a:cxnLst/>
              <a:rect l="l" t="t" r="r" b="b"/>
              <a:pathLst>
                <a:path w="214" h="9211" extrusionOk="0">
                  <a:moveTo>
                    <a:pt x="92" y="0"/>
                  </a:moveTo>
                  <a:cubicBezTo>
                    <a:pt x="61" y="0"/>
                    <a:pt x="1" y="2067"/>
                    <a:pt x="1" y="4620"/>
                  </a:cubicBezTo>
                  <a:cubicBezTo>
                    <a:pt x="1" y="7143"/>
                    <a:pt x="61" y="9210"/>
                    <a:pt x="92" y="9210"/>
                  </a:cubicBezTo>
                  <a:cubicBezTo>
                    <a:pt x="153" y="9210"/>
                    <a:pt x="213" y="7143"/>
                    <a:pt x="213" y="4620"/>
                  </a:cubicBezTo>
                  <a:cubicBezTo>
                    <a:pt x="213" y="2067"/>
                    <a:pt x="153"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106;p63"/>
            <p:cNvSpPr/>
            <p:nvPr/>
          </p:nvSpPr>
          <p:spPr>
            <a:xfrm>
              <a:off x="3468425" y="3618125"/>
              <a:ext cx="32700" cy="225700"/>
            </a:xfrm>
            <a:custGeom>
              <a:avLst/>
              <a:gdLst/>
              <a:ahLst/>
              <a:cxnLst/>
              <a:rect l="l" t="t" r="r" b="b"/>
              <a:pathLst>
                <a:path w="1308" h="9028" extrusionOk="0">
                  <a:moveTo>
                    <a:pt x="1307" y="0"/>
                  </a:moveTo>
                  <a:cubicBezTo>
                    <a:pt x="1186" y="456"/>
                    <a:pt x="1094" y="882"/>
                    <a:pt x="1034" y="1338"/>
                  </a:cubicBezTo>
                  <a:cubicBezTo>
                    <a:pt x="912" y="2128"/>
                    <a:pt x="730" y="3253"/>
                    <a:pt x="547" y="4499"/>
                  </a:cubicBezTo>
                  <a:cubicBezTo>
                    <a:pt x="365" y="5745"/>
                    <a:pt x="213" y="6870"/>
                    <a:pt x="122" y="7691"/>
                  </a:cubicBezTo>
                  <a:cubicBezTo>
                    <a:pt x="31" y="8116"/>
                    <a:pt x="0" y="8572"/>
                    <a:pt x="0" y="9028"/>
                  </a:cubicBezTo>
                  <a:cubicBezTo>
                    <a:pt x="122" y="8572"/>
                    <a:pt x="213" y="8146"/>
                    <a:pt x="274" y="7721"/>
                  </a:cubicBezTo>
                  <a:cubicBezTo>
                    <a:pt x="395" y="6900"/>
                    <a:pt x="578" y="5776"/>
                    <a:pt x="760" y="4529"/>
                  </a:cubicBezTo>
                  <a:cubicBezTo>
                    <a:pt x="942" y="3283"/>
                    <a:pt x="1094" y="2159"/>
                    <a:pt x="1186" y="1338"/>
                  </a:cubicBezTo>
                  <a:cubicBezTo>
                    <a:pt x="1246" y="912"/>
                    <a:pt x="1307" y="456"/>
                    <a:pt x="1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107;p63"/>
            <p:cNvSpPr/>
            <p:nvPr/>
          </p:nvSpPr>
          <p:spPr>
            <a:xfrm>
              <a:off x="3890925" y="3859775"/>
              <a:ext cx="23575" cy="681650"/>
            </a:xfrm>
            <a:custGeom>
              <a:avLst/>
              <a:gdLst/>
              <a:ahLst/>
              <a:cxnLst/>
              <a:rect l="l" t="t" r="r" b="b"/>
              <a:pathLst>
                <a:path w="943" h="27266" extrusionOk="0">
                  <a:moveTo>
                    <a:pt x="942" y="0"/>
                  </a:moveTo>
                  <a:cubicBezTo>
                    <a:pt x="912" y="91"/>
                    <a:pt x="912" y="183"/>
                    <a:pt x="912" y="274"/>
                  </a:cubicBezTo>
                  <a:cubicBezTo>
                    <a:pt x="882" y="487"/>
                    <a:pt x="882" y="760"/>
                    <a:pt x="882" y="1064"/>
                  </a:cubicBezTo>
                  <a:cubicBezTo>
                    <a:pt x="851" y="1794"/>
                    <a:pt x="821" y="2797"/>
                    <a:pt x="790" y="4012"/>
                  </a:cubicBezTo>
                  <a:cubicBezTo>
                    <a:pt x="699" y="6475"/>
                    <a:pt x="547" y="9879"/>
                    <a:pt x="395" y="13648"/>
                  </a:cubicBezTo>
                  <a:cubicBezTo>
                    <a:pt x="213" y="17387"/>
                    <a:pt x="91" y="20821"/>
                    <a:pt x="31" y="23283"/>
                  </a:cubicBezTo>
                  <a:cubicBezTo>
                    <a:pt x="0" y="24499"/>
                    <a:pt x="0" y="25502"/>
                    <a:pt x="0" y="26201"/>
                  </a:cubicBezTo>
                  <a:lnTo>
                    <a:pt x="0" y="26992"/>
                  </a:lnTo>
                  <a:cubicBezTo>
                    <a:pt x="0" y="27083"/>
                    <a:pt x="0" y="27174"/>
                    <a:pt x="0" y="27265"/>
                  </a:cubicBezTo>
                  <a:cubicBezTo>
                    <a:pt x="31" y="27174"/>
                    <a:pt x="31" y="27083"/>
                    <a:pt x="31" y="26992"/>
                  </a:cubicBezTo>
                  <a:cubicBezTo>
                    <a:pt x="61" y="26809"/>
                    <a:pt x="61" y="26536"/>
                    <a:pt x="61" y="26201"/>
                  </a:cubicBezTo>
                  <a:cubicBezTo>
                    <a:pt x="91" y="25502"/>
                    <a:pt x="122" y="24499"/>
                    <a:pt x="152" y="23283"/>
                  </a:cubicBezTo>
                  <a:cubicBezTo>
                    <a:pt x="243" y="20821"/>
                    <a:pt x="395" y="17417"/>
                    <a:pt x="547" y="13648"/>
                  </a:cubicBezTo>
                  <a:cubicBezTo>
                    <a:pt x="730" y="9879"/>
                    <a:pt x="851" y="6475"/>
                    <a:pt x="912" y="4012"/>
                  </a:cubicBezTo>
                  <a:cubicBezTo>
                    <a:pt x="942" y="2766"/>
                    <a:pt x="942" y="1763"/>
                    <a:pt x="942" y="1095"/>
                  </a:cubicBezTo>
                  <a:lnTo>
                    <a:pt x="942" y="274"/>
                  </a:lnTo>
                  <a:cubicBezTo>
                    <a:pt x="942" y="183"/>
                    <a:pt x="942" y="91"/>
                    <a:pt x="9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108;p63"/>
            <p:cNvSpPr/>
            <p:nvPr/>
          </p:nvSpPr>
          <p:spPr>
            <a:xfrm>
              <a:off x="3910675" y="3138625"/>
              <a:ext cx="367800" cy="739400"/>
            </a:xfrm>
            <a:custGeom>
              <a:avLst/>
              <a:gdLst/>
              <a:ahLst/>
              <a:cxnLst/>
              <a:rect l="l" t="t" r="r" b="b"/>
              <a:pathLst>
                <a:path w="14712" h="29576" extrusionOk="0">
                  <a:moveTo>
                    <a:pt x="11946" y="1"/>
                  </a:moveTo>
                  <a:cubicBezTo>
                    <a:pt x="11946" y="31"/>
                    <a:pt x="11946" y="62"/>
                    <a:pt x="11946" y="92"/>
                  </a:cubicBezTo>
                  <a:cubicBezTo>
                    <a:pt x="11946" y="183"/>
                    <a:pt x="11946" y="274"/>
                    <a:pt x="11946" y="366"/>
                  </a:cubicBezTo>
                  <a:cubicBezTo>
                    <a:pt x="12007" y="730"/>
                    <a:pt x="12098" y="1095"/>
                    <a:pt x="12220" y="1429"/>
                  </a:cubicBezTo>
                  <a:cubicBezTo>
                    <a:pt x="12432" y="1977"/>
                    <a:pt x="12675" y="2493"/>
                    <a:pt x="12949" y="2980"/>
                  </a:cubicBezTo>
                  <a:cubicBezTo>
                    <a:pt x="13344" y="3648"/>
                    <a:pt x="13679" y="4317"/>
                    <a:pt x="14013" y="4986"/>
                  </a:cubicBezTo>
                  <a:cubicBezTo>
                    <a:pt x="14408" y="5806"/>
                    <a:pt x="14560" y="6718"/>
                    <a:pt x="14438" y="7630"/>
                  </a:cubicBezTo>
                  <a:cubicBezTo>
                    <a:pt x="14286" y="8603"/>
                    <a:pt x="13557" y="9454"/>
                    <a:pt x="12767" y="10214"/>
                  </a:cubicBezTo>
                  <a:cubicBezTo>
                    <a:pt x="11916" y="11004"/>
                    <a:pt x="11156" y="11886"/>
                    <a:pt x="10457" y="12828"/>
                  </a:cubicBezTo>
                  <a:cubicBezTo>
                    <a:pt x="9727" y="13861"/>
                    <a:pt x="9302" y="15107"/>
                    <a:pt x="9271" y="16384"/>
                  </a:cubicBezTo>
                  <a:cubicBezTo>
                    <a:pt x="9241" y="17022"/>
                    <a:pt x="9393" y="17661"/>
                    <a:pt x="9666" y="18269"/>
                  </a:cubicBezTo>
                  <a:cubicBezTo>
                    <a:pt x="9940" y="18816"/>
                    <a:pt x="10183" y="19363"/>
                    <a:pt x="10396" y="19940"/>
                  </a:cubicBezTo>
                  <a:cubicBezTo>
                    <a:pt x="10487" y="20214"/>
                    <a:pt x="10548" y="20518"/>
                    <a:pt x="10517" y="20791"/>
                  </a:cubicBezTo>
                  <a:cubicBezTo>
                    <a:pt x="10487" y="21065"/>
                    <a:pt x="10426" y="21339"/>
                    <a:pt x="10274" y="21582"/>
                  </a:cubicBezTo>
                  <a:cubicBezTo>
                    <a:pt x="9940" y="22038"/>
                    <a:pt x="9514" y="22433"/>
                    <a:pt x="9058" y="22737"/>
                  </a:cubicBezTo>
                  <a:lnTo>
                    <a:pt x="4317" y="26263"/>
                  </a:lnTo>
                  <a:lnTo>
                    <a:pt x="1155" y="28664"/>
                  </a:lnTo>
                  <a:lnTo>
                    <a:pt x="304" y="29333"/>
                  </a:lnTo>
                  <a:lnTo>
                    <a:pt x="61" y="29515"/>
                  </a:lnTo>
                  <a:cubicBezTo>
                    <a:pt x="31" y="29545"/>
                    <a:pt x="0" y="29576"/>
                    <a:pt x="0" y="29576"/>
                  </a:cubicBezTo>
                  <a:lnTo>
                    <a:pt x="92" y="29515"/>
                  </a:lnTo>
                  <a:lnTo>
                    <a:pt x="304" y="29363"/>
                  </a:lnTo>
                  <a:lnTo>
                    <a:pt x="1186" y="28725"/>
                  </a:lnTo>
                  <a:lnTo>
                    <a:pt x="4408" y="26384"/>
                  </a:lnTo>
                  <a:lnTo>
                    <a:pt x="9180" y="22858"/>
                  </a:lnTo>
                  <a:cubicBezTo>
                    <a:pt x="9666" y="22554"/>
                    <a:pt x="10092" y="22159"/>
                    <a:pt x="10457" y="21673"/>
                  </a:cubicBezTo>
                  <a:cubicBezTo>
                    <a:pt x="10609" y="21430"/>
                    <a:pt x="10700" y="21126"/>
                    <a:pt x="10730" y="20822"/>
                  </a:cubicBezTo>
                  <a:cubicBezTo>
                    <a:pt x="10730" y="20487"/>
                    <a:pt x="10700" y="20184"/>
                    <a:pt x="10609" y="19880"/>
                  </a:cubicBezTo>
                  <a:cubicBezTo>
                    <a:pt x="10396" y="19302"/>
                    <a:pt x="10153" y="18725"/>
                    <a:pt x="9879" y="18177"/>
                  </a:cubicBezTo>
                  <a:cubicBezTo>
                    <a:pt x="9605" y="17630"/>
                    <a:pt x="9484" y="16992"/>
                    <a:pt x="9484" y="16384"/>
                  </a:cubicBezTo>
                  <a:cubicBezTo>
                    <a:pt x="9514" y="15138"/>
                    <a:pt x="9909" y="13952"/>
                    <a:pt x="10639" y="12949"/>
                  </a:cubicBezTo>
                  <a:cubicBezTo>
                    <a:pt x="11338" y="12007"/>
                    <a:pt x="12098" y="11126"/>
                    <a:pt x="12919" y="10335"/>
                  </a:cubicBezTo>
                  <a:cubicBezTo>
                    <a:pt x="13314" y="9940"/>
                    <a:pt x="13679" y="9545"/>
                    <a:pt x="13982" y="9089"/>
                  </a:cubicBezTo>
                  <a:cubicBezTo>
                    <a:pt x="14317" y="8664"/>
                    <a:pt x="14499" y="8177"/>
                    <a:pt x="14621" y="7661"/>
                  </a:cubicBezTo>
                  <a:cubicBezTo>
                    <a:pt x="14712" y="6718"/>
                    <a:pt x="14560" y="5776"/>
                    <a:pt x="14165" y="4925"/>
                  </a:cubicBezTo>
                  <a:cubicBezTo>
                    <a:pt x="13830" y="4256"/>
                    <a:pt x="13466" y="3588"/>
                    <a:pt x="13071" y="2919"/>
                  </a:cubicBezTo>
                  <a:cubicBezTo>
                    <a:pt x="12797" y="2433"/>
                    <a:pt x="12523" y="1946"/>
                    <a:pt x="12311" y="1399"/>
                  </a:cubicBezTo>
                  <a:cubicBezTo>
                    <a:pt x="12189" y="1065"/>
                    <a:pt x="12068" y="730"/>
                    <a:pt x="12007" y="366"/>
                  </a:cubicBezTo>
                  <a:cubicBezTo>
                    <a:pt x="11976" y="122"/>
                    <a:pt x="11946" y="1"/>
                    <a:pt x="119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109;p63"/>
            <p:cNvSpPr/>
            <p:nvPr/>
          </p:nvSpPr>
          <p:spPr>
            <a:xfrm>
              <a:off x="3624950" y="3115075"/>
              <a:ext cx="290300" cy="734850"/>
            </a:xfrm>
            <a:custGeom>
              <a:avLst/>
              <a:gdLst/>
              <a:ahLst/>
              <a:cxnLst/>
              <a:rect l="l" t="t" r="r" b="b"/>
              <a:pathLst>
                <a:path w="11612" h="29394" extrusionOk="0">
                  <a:moveTo>
                    <a:pt x="3648" y="1"/>
                  </a:moveTo>
                  <a:cubicBezTo>
                    <a:pt x="3618" y="31"/>
                    <a:pt x="3587" y="61"/>
                    <a:pt x="3587" y="92"/>
                  </a:cubicBezTo>
                  <a:lnTo>
                    <a:pt x="3435" y="305"/>
                  </a:lnTo>
                  <a:cubicBezTo>
                    <a:pt x="3314" y="517"/>
                    <a:pt x="3131" y="821"/>
                    <a:pt x="2888" y="1216"/>
                  </a:cubicBezTo>
                  <a:cubicBezTo>
                    <a:pt x="2280" y="2341"/>
                    <a:pt x="1733" y="3526"/>
                    <a:pt x="1308" y="4742"/>
                  </a:cubicBezTo>
                  <a:cubicBezTo>
                    <a:pt x="639" y="6536"/>
                    <a:pt x="244" y="8420"/>
                    <a:pt x="61" y="10305"/>
                  </a:cubicBezTo>
                  <a:cubicBezTo>
                    <a:pt x="1" y="10882"/>
                    <a:pt x="31" y="11429"/>
                    <a:pt x="153" y="11976"/>
                  </a:cubicBezTo>
                  <a:cubicBezTo>
                    <a:pt x="244" y="12584"/>
                    <a:pt x="517" y="13131"/>
                    <a:pt x="943" y="13557"/>
                  </a:cubicBezTo>
                  <a:cubicBezTo>
                    <a:pt x="1156" y="13770"/>
                    <a:pt x="1399" y="13952"/>
                    <a:pt x="1703" y="14043"/>
                  </a:cubicBezTo>
                  <a:cubicBezTo>
                    <a:pt x="1976" y="14165"/>
                    <a:pt x="2280" y="14256"/>
                    <a:pt x="2554" y="14347"/>
                  </a:cubicBezTo>
                  <a:cubicBezTo>
                    <a:pt x="2827" y="14408"/>
                    <a:pt x="3101" y="14560"/>
                    <a:pt x="3344" y="14712"/>
                  </a:cubicBezTo>
                  <a:cubicBezTo>
                    <a:pt x="3557" y="14925"/>
                    <a:pt x="3709" y="15168"/>
                    <a:pt x="3800" y="15442"/>
                  </a:cubicBezTo>
                  <a:cubicBezTo>
                    <a:pt x="3891" y="16019"/>
                    <a:pt x="3891" y="16627"/>
                    <a:pt x="3739" y="17205"/>
                  </a:cubicBezTo>
                  <a:cubicBezTo>
                    <a:pt x="3618" y="17812"/>
                    <a:pt x="3527" y="18390"/>
                    <a:pt x="3496" y="18998"/>
                  </a:cubicBezTo>
                  <a:cubicBezTo>
                    <a:pt x="3435" y="20122"/>
                    <a:pt x="3557" y="21278"/>
                    <a:pt x="3891" y="22372"/>
                  </a:cubicBezTo>
                  <a:cubicBezTo>
                    <a:pt x="4408" y="24226"/>
                    <a:pt x="5472" y="25898"/>
                    <a:pt x="6961" y="27144"/>
                  </a:cubicBezTo>
                  <a:cubicBezTo>
                    <a:pt x="7934" y="27995"/>
                    <a:pt x="9059" y="28633"/>
                    <a:pt x="10305" y="29059"/>
                  </a:cubicBezTo>
                  <a:cubicBezTo>
                    <a:pt x="10609" y="29150"/>
                    <a:pt x="10974" y="29272"/>
                    <a:pt x="11308" y="29332"/>
                  </a:cubicBezTo>
                  <a:lnTo>
                    <a:pt x="11581" y="29393"/>
                  </a:lnTo>
                  <a:lnTo>
                    <a:pt x="11612" y="29393"/>
                  </a:lnTo>
                  <a:lnTo>
                    <a:pt x="11369" y="29332"/>
                  </a:lnTo>
                  <a:cubicBezTo>
                    <a:pt x="11125" y="29272"/>
                    <a:pt x="10791" y="29150"/>
                    <a:pt x="10366" y="28998"/>
                  </a:cubicBezTo>
                  <a:cubicBezTo>
                    <a:pt x="9150" y="28572"/>
                    <a:pt x="8056" y="27904"/>
                    <a:pt x="7083" y="27053"/>
                  </a:cubicBezTo>
                  <a:cubicBezTo>
                    <a:pt x="5654" y="25806"/>
                    <a:pt x="4621" y="24165"/>
                    <a:pt x="4104" y="22341"/>
                  </a:cubicBezTo>
                  <a:cubicBezTo>
                    <a:pt x="3800" y="21247"/>
                    <a:pt x="3648" y="20122"/>
                    <a:pt x="3709" y="19028"/>
                  </a:cubicBezTo>
                  <a:cubicBezTo>
                    <a:pt x="3739" y="18420"/>
                    <a:pt x="3831" y="17843"/>
                    <a:pt x="3952" y="17265"/>
                  </a:cubicBezTo>
                  <a:cubicBezTo>
                    <a:pt x="4104" y="16657"/>
                    <a:pt x="4134" y="16019"/>
                    <a:pt x="4013" y="15411"/>
                  </a:cubicBezTo>
                  <a:cubicBezTo>
                    <a:pt x="3922" y="15077"/>
                    <a:pt x="3739" y="14803"/>
                    <a:pt x="3466" y="14590"/>
                  </a:cubicBezTo>
                  <a:cubicBezTo>
                    <a:pt x="3223" y="14378"/>
                    <a:pt x="2949" y="14256"/>
                    <a:pt x="2645" y="14165"/>
                  </a:cubicBezTo>
                  <a:cubicBezTo>
                    <a:pt x="2341" y="14074"/>
                    <a:pt x="2037" y="13983"/>
                    <a:pt x="1794" y="13861"/>
                  </a:cubicBezTo>
                  <a:cubicBezTo>
                    <a:pt x="1520" y="13770"/>
                    <a:pt x="1277" y="13618"/>
                    <a:pt x="1065" y="13405"/>
                  </a:cubicBezTo>
                  <a:cubicBezTo>
                    <a:pt x="700" y="13010"/>
                    <a:pt x="426" y="12493"/>
                    <a:pt x="335" y="11946"/>
                  </a:cubicBezTo>
                  <a:cubicBezTo>
                    <a:pt x="244" y="11399"/>
                    <a:pt x="213" y="10882"/>
                    <a:pt x="244" y="10335"/>
                  </a:cubicBezTo>
                  <a:cubicBezTo>
                    <a:pt x="426" y="8420"/>
                    <a:pt x="821" y="6566"/>
                    <a:pt x="1429" y="4773"/>
                  </a:cubicBezTo>
                  <a:cubicBezTo>
                    <a:pt x="1855" y="3557"/>
                    <a:pt x="2372" y="2371"/>
                    <a:pt x="2949" y="1247"/>
                  </a:cubicBezTo>
                  <a:cubicBezTo>
                    <a:pt x="3192" y="852"/>
                    <a:pt x="3344" y="548"/>
                    <a:pt x="3466" y="335"/>
                  </a:cubicBezTo>
                  <a:lnTo>
                    <a:pt x="3618" y="92"/>
                  </a:lnTo>
                  <a:cubicBezTo>
                    <a:pt x="3648" y="31"/>
                    <a:pt x="3648" y="1"/>
                    <a:pt x="36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110;p63"/>
            <p:cNvSpPr/>
            <p:nvPr/>
          </p:nvSpPr>
          <p:spPr>
            <a:xfrm>
              <a:off x="3682700" y="3982100"/>
              <a:ext cx="1038800" cy="347300"/>
            </a:xfrm>
            <a:custGeom>
              <a:avLst/>
              <a:gdLst/>
              <a:ahLst/>
              <a:cxnLst/>
              <a:rect l="l" t="t" r="r" b="b"/>
              <a:pathLst>
                <a:path w="41552" h="13892" extrusionOk="0">
                  <a:moveTo>
                    <a:pt x="1" y="1"/>
                  </a:moveTo>
                  <a:lnTo>
                    <a:pt x="31" y="8360"/>
                  </a:lnTo>
                  <a:lnTo>
                    <a:pt x="16688" y="12007"/>
                  </a:lnTo>
                  <a:lnTo>
                    <a:pt x="28421" y="13892"/>
                  </a:lnTo>
                  <a:cubicBezTo>
                    <a:pt x="35716" y="13892"/>
                    <a:pt x="41552" y="7205"/>
                    <a:pt x="40427" y="1"/>
                  </a:cubicBezTo>
                  <a:lnTo>
                    <a:pt x="40397" y="1"/>
                  </a:lnTo>
                  <a:lnTo>
                    <a:pt x="25168" y="791"/>
                  </a:lnTo>
                  <a:lnTo>
                    <a:pt x="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111;p63"/>
            <p:cNvSpPr/>
            <p:nvPr/>
          </p:nvSpPr>
          <p:spPr>
            <a:xfrm>
              <a:off x="3682700" y="3982100"/>
              <a:ext cx="802475" cy="20450"/>
            </a:xfrm>
            <a:custGeom>
              <a:avLst/>
              <a:gdLst/>
              <a:ahLst/>
              <a:cxnLst/>
              <a:rect l="l" t="t" r="r" b="b"/>
              <a:pathLst>
                <a:path w="32099" h="818" extrusionOk="0">
                  <a:moveTo>
                    <a:pt x="1" y="1"/>
                  </a:moveTo>
                  <a:cubicBezTo>
                    <a:pt x="122" y="31"/>
                    <a:pt x="213" y="31"/>
                    <a:pt x="335" y="62"/>
                  </a:cubicBezTo>
                  <a:lnTo>
                    <a:pt x="1247" y="153"/>
                  </a:lnTo>
                  <a:cubicBezTo>
                    <a:pt x="2068" y="244"/>
                    <a:pt x="3223" y="335"/>
                    <a:pt x="4682" y="426"/>
                  </a:cubicBezTo>
                  <a:cubicBezTo>
                    <a:pt x="7569" y="609"/>
                    <a:pt x="11612" y="761"/>
                    <a:pt x="16050" y="791"/>
                  </a:cubicBezTo>
                  <a:cubicBezTo>
                    <a:pt x="17426" y="810"/>
                    <a:pt x="18761" y="817"/>
                    <a:pt x="20035" y="817"/>
                  </a:cubicBezTo>
                  <a:cubicBezTo>
                    <a:pt x="22868" y="817"/>
                    <a:pt x="25395" y="782"/>
                    <a:pt x="27387" y="761"/>
                  </a:cubicBezTo>
                  <a:lnTo>
                    <a:pt x="30852" y="700"/>
                  </a:lnTo>
                  <a:lnTo>
                    <a:pt x="31764" y="670"/>
                  </a:lnTo>
                  <a:cubicBezTo>
                    <a:pt x="31886" y="670"/>
                    <a:pt x="31977" y="670"/>
                    <a:pt x="32099" y="639"/>
                  </a:cubicBezTo>
                  <a:cubicBezTo>
                    <a:pt x="31977" y="609"/>
                    <a:pt x="31886" y="609"/>
                    <a:pt x="31764" y="609"/>
                  </a:cubicBezTo>
                  <a:lnTo>
                    <a:pt x="27387" y="609"/>
                  </a:lnTo>
                  <a:cubicBezTo>
                    <a:pt x="25442" y="609"/>
                    <a:pt x="23024" y="622"/>
                    <a:pt x="20313" y="622"/>
                  </a:cubicBezTo>
                  <a:cubicBezTo>
                    <a:pt x="18958" y="622"/>
                    <a:pt x="17529" y="619"/>
                    <a:pt x="16050" y="609"/>
                  </a:cubicBezTo>
                  <a:cubicBezTo>
                    <a:pt x="11612" y="578"/>
                    <a:pt x="7600" y="426"/>
                    <a:pt x="4682" y="275"/>
                  </a:cubicBezTo>
                  <a:cubicBezTo>
                    <a:pt x="3253" y="183"/>
                    <a:pt x="2068" y="123"/>
                    <a:pt x="1277" y="62"/>
                  </a:cubicBezTo>
                  <a:lnTo>
                    <a:pt x="3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112;p63"/>
            <p:cNvSpPr/>
            <p:nvPr/>
          </p:nvSpPr>
          <p:spPr>
            <a:xfrm>
              <a:off x="3251075" y="3835775"/>
              <a:ext cx="430900" cy="270975"/>
            </a:xfrm>
            <a:custGeom>
              <a:avLst/>
              <a:gdLst/>
              <a:ahLst/>
              <a:cxnLst/>
              <a:rect l="l" t="t" r="r" b="b"/>
              <a:pathLst>
                <a:path w="17236" h="10839" extrusionOk="0">
                  <a:moveTo>
                    <a:pt x="5781" y="0"/>
                  </a:moveTo>
                  <a:cubicBezTo>
                    <a:pt x="4071" y="0"/>
                    <a:pt x="1941" y="30"/>
                    <a:pt x="943" y="48"/>
                  </a:cubicBezTo>
                  <a:cubicBezTo>
                    <a:pt x="609" y="48"/>
                    <a:pt x="366" y="292"/>
                    <a:pt x="366" y="626"/>
                  </a:cubicBezTo>
                  <a:cubicBezTo>
                    <a:pt x="366" y="930"/>
                    <a:pt x="609" y="1173"/>
                    <a:pt x="913" y="1173"/>
                  </a:cubicBezTo>
                  <a:lnTo>
                    <a:pt x="6475" y="1386"/>
                  </a:lnTo>
                  <a:lnTo>
                    <a:pt x="6506" y="1842"/>
                  </a:lnTo>
                  <a:lnTo>
                    <a:pt x="943" y="1933"/>
                  </a:lnTo>
                  <a:cubicBezTo>
                    <a:pt x="366" y="1963"/>
                    <a:pt x="1" y="2875"/>
                    <a:pt x="1825" y="3027"/>
                  </a:cubicBezTo>
                  <a:lnTo>
                    <a:pt x="6475" y="3179"/>
                  </a:lnTo>
                  <a:lnTo>
                    <a:pt x="6475" y="3483"/>
                  </a:lnTo>
                  <a:lnTo>
                    <a:pt x="1764" y="4152"/>
                  </a:lnTo>
                  <a:cubicBezTo>
                    <a:pt x="1521" y="4182"/>
                    <a:pt x="882" y="4304"/>
                    <a:pt x="882" y="4547"/>
                  </a:cubicBezTo>
                  <a:cubicBezTo>
                    <a:pt x="882" y="4547"/>
                    <a:pt x="609" y="5124"/>
                    <a:pt x="1946" y="5307"/>
                  </a:cubicBezTo>
                  <a:cubicBezTo>
                    <a:pt x="2022" y="5317"/>
                    <a:pt x="2200" y="5321"/>
                    <a:pt x="2442" y="5321"/>
                  </a:cubicBezTo>
                  <a:cubicBezTo>
                    <a:pt x="3656" y="5321"/>
                    <a:pt x="6505" y="5216"/>
                    <a:pt x="6506" y="5216"/>
                  </a:cubicBezTo>
                  <a:lnTo>
                    <a:pt x="6506" y="5216"/>
                  </a:lnTo>
                  <a:lnTo>
                    <a:pt x="6354" y="5611"/>
                  </a:lnTo>
                  <a:lnTo>
                    <a:pt x="2098" y="6523"/>
                  </a:lnTo>
                  <a:cubicBezTo>
                    <a:pt x="1794" y="6583"/>
                    <a:pt x="1582" y="6857"/>
                    <a:pt x="1642" y="7191"/>
                  </a:cubicBezTo>
                  <a:cubicBezTo>
                    <a:pt x="1671" y="7478"/>
                    <a:pt x="1943" y="7711"/>
                    <a:pt x="2229" y="7711"/>
                  </a:cubicBezTo>
                  <a:cubicBezTo>
                    <a:pt x="2246" y="7711"/>
                    <a:pt x="2263" y="7710"/>
                    <a:pt x="2281" y="7708"/>
                  </a:cubicBezTo>
                  <a:lnTo>
                    <a:pt x="6810" y="7283"/>
                  </a:lnTo>
                  <a:lnTo>
                    <a:pt x="11278" y="10839"/>
                  </a:lnTo>
                  <a:lnTo>
                    <a:pt x="17235" y="10839"/>
                  </a:lnTo>
                  <a:lnTo>
                    <a:pt x="17053" y="6614"/>
                  </a:lnTo>
                  <a:lnTo>
                    <a:pt x="14712" y="6188"/>
                  </a:lnTo>
                  <a:cubicBezTo>
                    <a:pt x="14712" y="6188"/>
                    <a:pt x="9180" y="140"/>
                    <a:pt x="8147" y="48"/>
                  </a:cubicBezTo>
                  <a:cubicBezTo>
                    <a:pt x="7813" y="13"/>
                    <a:pt x="6885" y="0"/>
                    <a:pt x="578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113;p63"/>
            <p:cNvSpPr/>
            <p:nvPr/>
          </p:nvSpPr>
          <p:spPr>
            <a:xfrm>
              <a:off x="3692575" y="4191075"/>
              <a:ext cx="690025" cy="134525"/>
            </a:xfrm>
            <a:custGeom>
              <a:avLst/>
              <a:gdLst/>
              <a:ahLst/>
              <a:cxnLst/>
              <a:rect l="l" t="t" r="r" b="b"/>
              <a:pathLst>
                <a:path w="27601" h="5381" extrusionOk="0">
                  <a:moveTo>
                    <a:pt x="1" y="1"/>
                  </a:moveTo>
                  <a:cubicBezTo>
                    <a:pt x="92" y="62"/>
                    <a:pt x="183" y="92"/>
                    <a:pt x="274" y="92"/>
                  </a:cubicBezTo>
                  <a:lnTo>
                    <a:pt x="1065" y="335"/>
                  </a:lnTo>
                  <a:cubicBezTo>
                    <a:pt x="1764" y="517"/>
                    <a:pt x="2767" y="791"/>
                    <a:pt x="3983" y="1095"/>
                  </a:cubicBezTo>
                  <a:cubicBezTo>
                    <a:pt x="6475" y="1733"/>
                    <a:pt x="9879" y="2524"/>
                    <a:pt x="13679" y="3283"/>
                  </a:cubicBezTo>
                  <a:cubicBezTo>
                    <a:pt x="17509" y="4013"/>
                    <a:pt x="20974" y="4560"/>
                    <a:pt x="23497" y="4925"/>
                  </a:cubicBezTo>
                  <a:cubicBezTo>
                    <a:pt x="24773" y="5077"/>
                    <a:pt x="25776" y="5229"/>
                    <a:pt x="26476" y="5290"/>
                  </a:cubicBezTo>
                  <a:lnTo>
                    <a:pt x="27296" y="5381"/>
                  </a:lnTo>
                  <a:lnTo>
                    <a:pt x="27600" y="5381"/>
                  </a:lnTo>
                  <a:cubicBezTo>
                    <a:pt x="27479" y="5381"/>
                    <a:pt x="27387" y="5350"/>
                    <a:pt x="27296" y="5350"/>
                  </a:cubicBezTo>
                  <a:lnTo>
                    <a:pt x="26506" y="5229"/>
                  </a:lnTo>
                  <a:lnTo>
                    <a:pt x="23527" y="4803"/>
                  </a:lnTo>
                  <a:cubicBezTo>
                    <a:pt x="21004" y="4408"/>
                    <a:pt x="17539" y="3831"/>
                    <a:pt x="13740" y="3101"/>
                  </a:cubicBezTo>
                  <a:cubicBezTo>
                    <a:pt x="9910" y="2341"/>
                    <a:pt x="6506" y="1551"/>
                    <a:pt x="4013" y="973"/>
                  </a:cubicBezTo>
                  <a:lnTo>
                    <a:pt x="1095" y="244"/>
                  </a:lnTo>
                  <a:lnTo>
                    <a:pt x="305" y="62"/>
                  </a:lnTo>
                  <a:cubicBezTo>
                    <a:pt x="214" y="31"/>
                    <a:pt x="122" y="3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114;p63"/>
            <p:cNvSpPr/>
            <p:nvPr/>
          </p:nvSpPr>
          <p:spPr>
            <a:xfrm>
              <a:off x="3675100" y="3985900"/>
              <a:ext cx="13700" cy="205975"/>
            </a:xfrm>
            <a:custGeom>
              <a:avLst/>
              <a:gdLst/>
              <a:ahLst/>
              <a:cxnLst/>
              <a:rect l="l" t="t" r="r" b="b"/>
              <a:pathLst>
                <a:path w="548" h="8239" extrusionOk="0">
                  <a:moveTo>
                    <a:pt x="122" y="1"/>
                  </a:moveTo>
                  <a:cubicBezTo>
                    <a:pt x="62" y="396"/>
                    <a:pt x="31" y="791"/>
                    <a:pt x="31" y="1217"/>
                  </a:cubicBezTo>
                  <a:cubicBezTo>
                    <a:pt x="31" y="1946"/>
                    <a:pt x="1" y="3010"/>
                    <a:pt x="62" y="4135"/>
                  </a:cubicBezTo>
                  <a:cubicBezTo>
                    <a:pt x="122" y="5259"/>
                    <a:pt x="244" y="6293"/>
                    <a:pt x="335" y="7053"/>
                  </a:cubicBezTo>
                  <a:cubicBezTo>
                    <a:pt x="366" y="7448"/>
                    <a:pt x="457" y="7843"/>
                    <a:pt x="548" y="8238"/>
                  </a:cubicBezTo>
                  <a:cubicBezTo>
                    <a:pt x="548" y="7813"/>
                    <a:pt x="548" y="7417"/>
                    <a:pt x="487" y="7022"/>
                  </a:cubicBezTo>
                  <a:cubicBezTo>
                    <a:pt x="426" y="6293"/>
                    <a:pt x="335" y="5259"/>
                    <a:pt x="274" y="4135"/>
                  </a:cubicBezTo>
                  <a:cubicBezTo>
                    <a:pt x="214" y="2980"/>
                    <a:pt x="183" y="1977"/>
                    <a:pt x="183" y="1217"/>
                  </a:cubicBezTo>
                  <a:cubicBezTo>
                    <a:pt x="183" y="822"/>
                    <a:pt x="183" y="396"/>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115;p63"/>
            <p:cNvSpPr/>
            <p:nvPr/>
          </p:nvSpPr>
          <p:spPr>
            <a:xfrm>
              <a:off x="3736650" y="3988950"/>
              <a:ext cx="21300" cy="210525"/>
            </a:xfrm>
            <a:custGeom>
              <a:avLst/>
              <a:gdLst/>
              <a:ahLst/>
              <a:cxnLst/>
              <a:rect l="l" t="t" r="r" b="b"/>
              <a:pathLst>
                <a:path w="852" h="8421" extrusionOk="0">
                  <a:moveTo>
                    <a:pt x="335" y="1"/>
                  </a:moveTo>
                  <a:lnTo>
                    <a:pt x="335" y="1"/>
                  </a:lnTo>
                  <a:cubicBezTo>
                    <a:pt x="274" y="92"/>
                    <a:pt x="244" y="213"/>
                    <a:pt x="244" y="335"/>
                  </a:cubicBezTo>
                  <a:cubicBezTo>
                    <a:pt x="214" y="548"/>
                    <a:pt x="183" y="852"/>
                    <a:pt x="153" y="1247"/>
                  </a:cubicBezTo>
                  <a:cubicBezTo>
                    <a:pt x="1" y="3253"/>
                    <a:pt x="122" y="5259"/>
                    <a:pt x="518" y="7235"/>
                  </a:cubicBezTo>
                  <a:cubicBezTo>
                    <a:pt x="609" y="7599"/>
                    <a:pt x="670" y="7903"/>
                    <a:pt x="730" y="8116"/>
                  </a:cubicBezTo>
                  <a:cubicBezTo>
                    <a:pt x="761" y="8238"/>
                    <a:pt x="791" y="8329"/>
                    <a:pt x="852" y="8420"/>
                  </a:cubicBezTo>
                  <a:cubicBezTo>
                    <a:pt x="822" y="8025"/>
                    <a:pt x="730" y="7599"/>
                    <a:pt x="639" y="7204"/>
                  </a:cubicBezTo>
                  <a:cubicBezTo>
                    <a:pt x="518" y="6444"/>
                    <a:pt x="396" y="5411"/>
                    <a:pt x="335" y="4226"/>
                  </a:cubicBezTo>
                  <a:cubicBezTo>
                    <a:pt x="244" y="3070"/>
                    <a:pt x="274" y="2007"/>
                    <a:pt x="305" y="1247"/>
                  </a:cubicBezTo>
                  <a:cubicBezTo>
                    <a:pt x="335" y="821"/>
                    <a:pt x="335" y="426"/>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116;p63"/>
            <p:cNvSpPr/>
            <p:nvPr/>
          </p:nvSpPr>
          <p:spPr>
            <a:xfrm>
              <a:off x="3692575" y="4015900"/>
              <a:ext cx="29250" cy="27025"/>
            </a:xfrm>
            <a:custGeom>
              <a:avLst/>
              <a:gdLst/>
              <a:ahLst/>
              <a:cxnLst/>
              <a:rect l="l" t="t" r="r" b="b"/>
              <a:pathLst>
                <a:path w="1170" h="1081" extrusionOk="0">
                  <a:moveTo>
                    <a:pt x="586" y="1"/>
                  </a:moveTo>
                  <a:cubicBezTo>
                    <a:pt x="430" y="1"/>
                    <a:pt x="335" y="86"/>
                    <a:pt x="335" y="108"/>
                  </a:cubicBezTo>
                  <a:cubicBezTo>
                    <a:pt x="335" y="113"/>
                    <a:pt x="340" y="115"/>
                    <a:pt x="349" y="115"/>
                  </a:cubicBezTo>
                  <a:cubicBezTo>
                    <a:pt x="371" y="115"/>
                    <a:pt x="419" y="103"/>
                    <a:pt x="483" y="103"/>
                  </a:cubicBezTo>
                  <a:cubicBezTo>
                    <a:pt x="552" y="103"/>
                    <a:pt x="638" y="116"/>
                    <a:pt x="730" y="169"/>
                  </a:cubicBezTo>
                  <a:cubicBezTo>
                    <a:pt x="852" y="260"/>
                    <a:pt x="913" y="351"/>
                    <a:pt x="943" y="473"/>
                  </a:cubicBezTo>
                  <a:cubicBezTo>
                    <a:pt x="974" y="655"/>
                    <a:pt x="882" y="777"/>
                    <a:pt x="730" y="868"/>
                  </a:cubicBezTo>
                  <a:cubicBezTo>
                    <a:pt x="670" y="913"/>
                    <a:pt x="601" y="936"/>
                    <a:pt x="533" y="936"/>
                  </a:cubicBezTo>
                  <a:cubicBezTo>
                    <a:pt x="464" y="936"/>
                    <a:pt x="396" y="913"/>
                    <a:pt x="335" y="868"/>
                  </a:cubicBezTo>
                  <a:cubicBezTo>
                    <a:pt x="214" y="777"/>
                    <a:pt x="153" y="655"/>
                    <a:pt x="183" y="533"/>
                  </a:cubicBezTo>
                  <a:cubicBezTo>
                    <a:pt x="153" y="260"/>
                    <a:pt x="305" y="169"/>
                    <a:pt x="274" y="138"/>
                  </a:cubicBezTo>
                  <a:cubicBezTo>
                    <a:pt x="274" y="135"/>
                    <a:pt x="271" y="133"/>
                    <a:pt x="266" y="133"/>
                  </a:cubicBezTo>
                  <a:cubicBezTo>
                    <a:pt x="225" y="133"/>
                    <a:pt x="58" y="232"/>
                    <a:pt x="31" y="473"/>
                  </a:cubicBezTo>
                  <a:cubicBezTo>
                    <a:pt x="1" y="655"/>
                    <a:pt x="62" y="837"/>
                    <a:pt x="214" y="959"/>
                  </a:cubicBezTo>
                  <a:cubicBezTo>
                    <a:pt x="322" y="1042"/>
                    <a:pt x="444" y="1080"/>
                    <a:pt x="563" y="1080"/>
                  </a:cubicBezTo>
                  <a:cubicBezTo>
                    <a:pt x="878" y="1080"/>
                    <a:pt x="1170" y="817"/>
                    <a:pt x="1126" y="442"/>
                  </a:cubicBezTo>
                  <a:cubicBezTo>
                    <a:pt x="1065" y="260"/>
                    <a:pt x="943" y="138"/>
                    <a:pt x="791" y="47"/>
                  </a:cubicBezTo>
                  <a:cubicBezTo>
                    <a:pt x="715" y="13"/>
                    <a:pt x="646" y="1"/>
                    <a:pt x="5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117;p63"/>
            <p:cNvSpPr/>
            <p:nvPr/>
          </p:nvSpPr>
          <p:spPr>
            <a:xfrm>
              <a:off x="3203225" y="4229075"/>
              <a:ext cx="610975" cy="73825"/>
            </a:xfrm>
            <a:custGeom>
              <a:avLst/>
              <a:gdLst/>
              <a:ahLst/>
              <a:cxnLst/>
              <a:rect l="l" t="t" r="r" b="b"/>
              <a:pathLst>
                <a:path w="24439" h="2953" extrusionOk="0">
                  <a:moveTo>
                    <a:pt x="23435" y="1"/>
                  </a:moveTo>
                  <a:cubicBezTo>
                    <a:pt x="22523" y="1"/>
                    <a:pt x="21611" y="61"/>
                    <a:pt x="20730" y="183"/>
                  </a:cubicBezTo>
                  <a:cubicBezTo>
                    <a:pt x="19392" y="396"/>
                    <a:pt x="18055" y="669"/>
                    <a:pt x="16748" y="1034"/>
                  </a:cubicBezTo>
                  <a:cubicBezTo>
                    <a:pt x="15289" y="1399"/>
                    <a:pt x="13678" y="1855"/>
                    <a:pt x="11976" y="2250"/>
                  </a:cubicBezTo>
                  <a:cubicBezTo>
                    <a:pt x="10365" y="2615"/>
                    <a:pt x="8724" y="2797"/>
                    <a:pt x="7082" y="2797"/>
                  </a:cubicBezTo>
                  <a:cubicBezTo>
                    <a:pt x="5745" y="2767"/>
                    <a:pt x="4407" y="2523"/>
                    <a:pt x="3131" y="2067"/>
                  </a:cubicBezTo>
                  <a:cubicBezTo>
                    <a:pt x="2280" y="1763"/>
                    <a:pt x="1489" y="1338"/>
                    <a:pt x="760" y="791"/>
                  </a:cubicBezTo>
                  <a:cubicBezTo>
                    <a:pt x="243" y="426"/>
                    <a:pt x="0" y="183"/>
                    <a:pt x="0" y="183"/>
                  </a:cubicBezTo>
                  <a:lnTo>
                    <a:pt x="0" y="183"/>
                  </a:lnTo>
                  <a:cubicBezTo>
                    <a:pt x="30" y="244"/>
                    <a:pt x="91" y="304"/>
                    <a:pt x="152" y="365"/>
                  </a:cubicBezTo>
                  <a:cubicBezTo>
                    <a:pt x="334" y="548"/>
                    <a:pt x="517" y="700"/>
                    <a:pt x="699" y="852"/>
                  </a:cubicBezTo>
                  <a:cubicBezTo>
                    <a:pt x="1429" y="1429"/>
                    <a:pt x="2249" y="1885"/>
                    <a:pt x="3100" y="2189"/>
                  </a:cubicBezTo>
                  <a:cubicBezTo>
                    <a:pt x="4377" y="2675"/>
                    <a:pt x="5714" y="2918"/>
                    <a:pt x="7082" y="2949"/>
                  </a:cubicBezTo>
                  <a:cubicBezTo>
                    <a:pt x="7200" y="2951"/>
                    <a:pt x="7318" y="2952"/>
                    <a:pt x="7436" y="2952"/>
                  </a:cubicBezTo>
                  <a:cubicBezTo>
                    <a:pt x="8963" y="2952"/>
                    <a:pt x="10511" y="2771"/>
                    <a:pt x="12006" y="2432"/>
                  </a:cubicBezTo>
                  <a:cubicBezTo>
                    <a:pt x="13739" y="2037"/>
                    <a:pt x="15350" y="1581"/>
                    <a:pt x="16809" y="1186"/>
                  </a:cubicBezTo>
                  <a:cubicBezTo>
                    <a:pt x="18085" y="821"/>
                    <a:pt x="19423" y="548"/>
                    <a:pt x="20730" y="304"/>
                  </a:cubicBezTo>
                  <a:cubicBezTo>
                    <a:pt x="21642" y="183"/>
                    <a:pt x="22523" y="92"/>
                    <a:pt x="23435" y="61"/>
                  </a:cubicBezTo>
                  <a:lnTo>
                    <a:pt x="24438" y="61"/>
                  </a:lnTo>
                  <a:cubicBezTo>
                    <a:pt x="24347" y="31"/>
                    <a:pt x="24256" y="31"/>
                    <a:pt x="24195" y="31"/>
                  </a:cubicBezTo>
                  <a:cubicBezTo>
                    <a:pt x="24013" y="1"/>
                    <a:pt x="23769" y="1"/>
                    <a:pt x="23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118;p63"/>
            <p:cNvSpPr/>
            <p:nvPr/>
          </p:nvSpPr>
          <p:spPr>
            <a:xfrm>
              <a:off x="3768575" y="2391125"/>
              <a:ext cx="589700" cy="933350"/>
            </a:xfrm>
            <a:custGeom>
              <a:avLst/>
              <a:gdLst/>
              <a:ahLst/>
              <a:cxnLst/>
              <a:rect l="l" t="t" r="r" b="b"/>
              <a:pathLst>
                <a:path w="23588" h="37334" extrusionOk="0">
                  <a:moveTo>
                    <a:pt x="14950" y="0"/>
                  </a:moveTo>
                  <a:cubicBezTo>
                    <a:pt x="11400" y="0"/>
                    <a:pt x="7862" y="1149"/>
                    <a:pt x="4925" y="3426"/>
                  </a:cubicBezTo>
                  <a:lnTo>
                    <a:pt x="517" y="30630"/>
                  </a:lnTo>
                  <a:cubicBezTo>
                    <a:pt x="0" y="33761"/>
                    <a:pt x="2311" y="36740"/>
                    <a:pt x="5684" y="37257"/>
                  </a:cubicBezTo>
                  <a:cubicBezTo>
                    <a:pt x="6027" y="37309"/>
                    <a:pt x="6369" y="37334"/>
                    <a:pt x="6706" y="37334"/>
                  </a:cubicBezTo>
                  <a:cubicBezTo>
                    <a:pt x="9717" y="37334"/>
                    <a:pt x="12396" y="35324"/>
                    <a:pt x="12888" y="32454"/>
                  </a:cubicBezTo>
                  <a:cubicBezTo>
                    <a:pt x="13496" y="29111"/>
                    <a:pt x="14195" y="25615"/>
                    <a:pt x="14195" y="25615"/>
                  </a:cubicBezTo>
                  <a:cubicBezTo>
                    <a:pt x="14195" y="25615"/>
                    <a:pt x="14196" y="25615"/>
                    <a:pt x="14197" y="25615"/>
                  </a:cubicBezTo>
                  <a:cubicBezTo>
                    <a:pt x="14293" y="25615"/>
                    <a:pt x="18653" y="25585"/>
                    <a:pt x="20487" y="20205"/>
                  </a:cubicBezTo>
                  <a:cubicBezTo>
                    <a:pt x="22280" y="14977"/>
                    <a:pt x="23588" y="2454"/>
                    <a:pt x="23588" y="2454"/>
                  </a:cubicBezTo>
                  <a:cubicBezTo>
                    <a:pt x="20934" y="814"/>
                    <a:pt x="17938" y="0"/>
                    <a:pt x="1495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119;p63"/>
            <p:cNvSpPr/>
            <p:nvPr/>
          </p:nvSpPr>
          <p:spPr>
            <a:xfrm>
              <a:off x="4238175" y="2667300"/>
              <a:ext cx="38800" cy="35400"/>
            </a:xfrm>
            <a:custGeom>
              <a:avLst/>
              <a:gdLst/>
              <a:ahLst/>
              <a:cxnLst/>
              <a:rect l="l" t="t" r="r" b="b"/>
              <a:pathLst>
                <a:path w="1552" h="1416" extrusionOk="0">
                  <a:moveTo>
                    <a:pt x="772" y="0"/>
                  </a:moveTo>
                  <a:cubicBezTo>
                    <a:pt x="422" y="0"/>
                    <a:pt x="117" y="258"/>
                    <a:pt x="62" y="617"/>
                  </a:cubicBezTo>
                  <a:cubicBezTo>
                    <a:pt x="1" y="1012"/>
                    <a:pt x="305" y="1376"/>
                    <a:pt x="700" y="1407"/>
                  </a:cubicBezTo>
                  <a:cubicBezTo>
                    <a:pt x="737" y="1413"/>
                    <a:pt x="774" y="1415"/>
                    <a:pt x="810" y="1415"/>
                  </a:cubicBezTo>
                  <a:cubicBezTo>
                    <a:pt x="1161" y="1415"/>
                    <a:pt x="1466" y="1157"/>
                    <a:pt x="1521" y="799"/>
                  </a:cubicBezTo>
                  <a:cubicBezTo>
                    <a:pt x="1551" y="404"/>
                    <a:pt x="1278" y="39"/>
                    <a:pt x="882" y="9"/>
                  </a:cubicBezTo>
                  <a:cubicBezTo>
                    <a:pt x="845" y="3"/>
                    <a:pt x="809" y="0"/>
                    <a:pt x="7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120;p63"/>
            <p:cNvSpPr/>
            <p:nvPr/>
          </p:nvSpPr>
          <p:spPr>
            <a:xfrm>
              <a:off x="4236675" y="2646275"/>
              <a:ext cx="72975" cy="26075"/>
            </a:xfrm>
            <a:custGeom>
              <a:avLst/>
              <a:gdLst/>
              <a:ahLst/>
              <a:cxnLst/>
              <a:rect l="l" t="t" r="r" b="b"/>
              <a:pathLst>
                <a:path w="2919" h="1043" extrusionOk="0">
                  <a:moveTo>
                    <a:pt x="1257" y="0"/>
                  </a:moveTo>
                  <a:cubicBezTo>
                    <a:pt x="964" y="0"/>
                    <a:pt x="680" y="54"/>
                    <a:pt x="426" y="181"/>
                  </a:cubicBezTo>
                  <a:cubicBezTo>
                    <a:pt x="122" y="333"/>
                    <a:pt x="0" y="485"/>
                    <a:pt x="61" y="515"/>
                  </a:cubicBezTo>
                  <a:cubicBezTo>
                    <a:pt x="73" y="538"/>
                    <a:pt x="105" y="547"/>
                    <a:pt x="155" y="547"/>
                  </a:cubicBezTo>
                  <a:cubicBezTo>
                    <a:pt x="319" y="547"/>
                    <a:pt x="671" y="453"/>
                    <a:pt x="1103" y="453"/>
                  </a:cubicBezTo>
                  <a:cubicBezTo>
                    <a:pt x="1236" y="453"/>
                    <a:pt x="1376" y="462"/>
                    <a:pt x="1520" y="485"/>
                  </a:cubicBezTo>
                  <a:cubicBezTo>
                    <a:pt x="2247" y="597"/>
                    <a:pt x="2691" y="1043"/>
                    <a:pt x="2852" y="1043"/>
                  </a:cubicBezTo>
                  <a:cubicBezTo>
                    <a:pt x="2866" y="1043"/>
                    <a:pt x="2878" y="1039"/>
                    <a:pt x="2888" y="1032"/>
                  </a:cubicBezTo>
                  <a:cubicBezTo>
                    <a:pt x="2918" y="1002"/>
                    <a:pt x="2888" y="819"/>
                    <a:pt x="2705" y="606"/>
                  </a:cubicBezTo>
                  <a:cubicBezTo>
                    <a:pt x="2401" y="302"/>
                    <a:pt x="2037" y="90"/>
                    <a:pt x="1642" y="29"/>
                  </a:cubicBezTo>
                  <a:cubicBezTo>
                    <a:pt x="1513" y="11"/>
                    <a:pt x="1384" y="0"/>
                    <a:pt x="12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121;p63"/>
            <p:cNvSpPr/>
            <p:nvPr/>
          </p:nvSpPr>
          <p:spPr>
            <a:xfrm>
              <a:off x="4039850" y="2636125"/>
              <a:ext cx="38025" cy="34650"/>
            </a:xfrm>
            <a:custGeom>
              <a:avLst/>
              <a:gdLst/>
              <a:ahLst/>
              <a:cxnLst/>
              <a:rect l="l" t="t" r="r" b="b"/>
              <a:pathLst>
                <a:path w="1521" h="1386" extrusionOk="0">
                  <a:moveTo>
                    <a:pt x="742" y="1"/>
                  </a:moveTo>
                  <a:cubicBezTo>
                    <a:pt x="391" y="1"/>
                    <a:pt x="86" y="259"/>
                    <a:pt x="31" y="617"/>
                  </a:cubicBezTo>
                  <a:cubicBezTo>
                    <a:pt x="1" y="1012"/>
                    <a:pt x="274" y="1347"/>
                    <a:pt x="669" y="1377"/>
                  </a:cubicBezTo>
                  <a:cubicBezTo>
                    <a:pt x="706" y="1383"/>
                    <a:pt x="743" y="1386"/>
                    <a:pt x="779" y="1386"/>
                  </a:cubicBezTo>
                  <a:cubicBezTo>
                    <a:pt x="1130" y="1386"/>
                    <a:pt x="1435" y="1127"/>
                    <a:pt x="1490" y="769"/>
                  </a:cubicBezTo>
                  <a:cubicBezTo>
                    <a:pt x="1520" y="374"/>
                    <a:pt x="1247" y="40"/>
                    <a:pt x="852" y="9"/>
                  </a:cubicBezTo>
                  <a:cubicBezTo>
                    <a:pt x="815" y="4"/>
                    <a:pt x="778" y="1"/>
                    <a:pt x="7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22;p63"/>
            <p:cNvSpPr/>
            <p:nvPr/>
          </p:nvSpPr>
          <p:spPr>
            <a:xfrm>
              <a:off x="4033775" y="2617825"/>
              <a:ext cx="72975" cy="26275"/>
            </a:xfrm>
            <a:custGeom>
              <a:avLst/>
              <a:gdLst/>
              <a:ahLst/>
              <a:cxnLst/>
              <a:rect l="l" t="t" r="r" b="b"/>
              <a:pathLst>
                <a:path w="2919" h="1051" extrusionOk="0">
                  <a:moveTo>
                    <a:pt x="1238" y="0"/>
                  </a:moveTo>
                  <a:cubicBezTo>
                    <a:pt x="956" y="0"/>
                    <a:pt x="669" y="68"/>
                    <a:pt x="396" y="194"/>
                  </a:cubicBezTo>
                  <a:cubicBezTo>
                    <a:pt x="122" y="316"/>
                    <a:pt x="1" y="468"/>
                    <a:pt x="31" y="529"/>
                  </a:cubicBezTo>
                  <a:cubicBezTo>
                    <a:pt x="40" y="542"/>
                    <a:pt x="62" y="548"/>
                    <a:pt x="94" y="548"/>
                  </a:cubicBezTo>
                  <a:cubicBezTo>
                    <a:pt x="242" y="548"/>
                    <a:pt x="617" y="436"/>
                    <a:pt x="1094" y="436"/>
                  </a:cubicBezTo>
                  <a:cubicBezTo>
                    <a:pt x="1229" y="436"/>
                    <a:pt x="1372" y="445"/>
                    <a:pt x="1520" y="468"/>
                  </a:cubicBezTo>
                  <a:cubicBezTo>
                    <a:pt x="2236" y="611"/>
                    <a:pt x="2709" y="1051"/>
                    <a:pt x="2838" y="1051"/>
                  </a:cubicBezTo>
                  <a:cubicBezTo>
                    <a:pt x="2846" y="1051"/>
                    <a:pt x="2852" y="1049"/>
                    <a:pt x="2858" y="1045"/>
                  </a:cubicBezTo>
                  <a:cubicBezTo>
                    <a:pt x="2919" y="1015"/>
                    <a:pt x="2858" y="802"/>
                    <a:pt x="2675" y="589"/>
                  </a:cubicBezTo>
                  <a:cubicBezTo>
                    <a:pt x="2402" y="285"/>
                    <a:pt x="2007" y="103"/>
                    <a:pt x="1612" y="42"/>
                  </a:cubicBezTo>
                  <a:cubicBezTo>
                    <a:pt x="1489" y="14"/>
                    <a:pt x="1364" y="0"/>
                    <a:pt x="1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23;p63"/>
            <p:cNvSpPr/>
            <p:nvPr/>
          </p:nvSpPr>
          <p:spPr>
            <a:xfrm>
              <a:off x="4150050" y="2636350"/>
              <a:ext cx="53200" cy="169475"/>
            </a:xfrm>
            <a:custGeom>
              <a:avLst/>
              <a:gdLst/>
              <a:ahLst/>
              <a:cxnLst/>
              <a:rect l="l" t="t" r="r" b="b"/>
              <a:pathLst>
                <a:path w="2128" h="6779" extrusionOk="0">
                  <a:moveTo>
                    <a:pt x="790" y="0"/>
                  </a:moveTo>
                  <a:lnTo>
                    <a:pt x="790" y="0"/>
                  </a:lnTo>
                  <a:cubicBezTo>
                    <a:pt x="699" y="31"/>
                    <a:pt x="973" y="1915"/>
                    <a:pt x="1429" y="4195"/>
                  </a:cubicBezTo>
                  <a:cubicBezTo>
                    <a:pt x="1520" y="4742"/>
                    <a:pt x="1641" y="5289"/>
                    <a:pt x="1733" y="5806"/>
                  </a:cubicBezTo>
                  <a:cubicBezTo>
                    <a:pt x="1793" y="5988"/>
                    <a:pt x="1824" y="6201"/>
                    <a:pt x="1763" y="6414"/>
                  </a:cubicBezTo>
                  <a:cubicBezTo>
                    <a:pt x="1702" y="6535"/>
                    <a:pt x="1520" y="6535"/>
                    <a:pt x="1307" y="6535"/>
                  </a:cubicBezTo>
                  <a:cubicBezTo>
                    <a:pt x="1094" y="6505"/>
                    <a:pt x="874" y="6490"/>
                    <a:pt x="654" y="6490"/>
                  </a:cubicBezTo>
                  <a:cubicBezTo>
                    <a:pt x="433" y="6490"/>
                    <a:pt x="213" y="6505"/>
                    <a:pt x="0" y="6535"/>
                  </a:cubicBezTo>
                  <a:cubicBezTo>
                    <a:pt x="426" y="6657"/>
                    <a:pt x="851" y="6748"/>
                    <a:pt x="1277" y="6779"/>
                  </a:cubicBezTo>
                  <a:lnTo>
                    <a:pt x="1641" y="6779"/>
                  </a:lnTo>
                  <a:cubicBezTo>
                    <a:pt x="1793" y="6748"/>
                    <a:pt x="1915" y="6657"/>
                    <a:pt x="2006" y="6535"/>
                  </a:cubicBezTo>
                  <a:cubicBezTo>
                    <a:pt x="2097" y="6292"/>
                    <a:pt x="2128" y="5988"/>
                    <a:pt x="2037" y="5745"/>
                  </a:cubicBezTo>
                  <a:cubicBezTo>
                    <a:pt x="1945" y="5228"/>
                    <a:pt x="1854" y="4681"/>
                    <a:pt x="1763" y="4134"/>
                  </a:cubicBezTo>
                  <a:cubicBezTo>
                    <a:pt x="1307" y="1824"/>
                    <a:pt x="882" y="0"/>
                    <a:pt x="7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124;p63"/>
            <p:cNvSpPr/>
            <p:nvPr/>
          </p:nvSpPr>
          <p:spPr>
            <a:xfrm>
              <a:off x="3944100" y="2947900"/>
              <a:ext cx="179375" cy="116300"/>
            </a:xfrm>
            <a:custGeom>
              <a:avLst/>
              <a:gdLst/>
              <a:ahLst/>
              <a:cxnLst/>
              <a:rect l="l" t="t" r="r" b="b"/>
              <a:pathLst>
                <a:path w="7175" h="4652" extrusionOk="0">
                  <a:moveTo>
                    <a:pt x="1" y="1"/>
                  </a:moveTo>
                  <a:cubicBezTo>
                    <a:pt x="1" y="1"/>
                    <a:pt x="1126" y="4195"/>
                    <a:pt x="6840" y="4651"/>
                  </a:cubicBezTo>
                  <a:lnTo>
                    <a:pt x="7174" y="3344"/>
                  </a:lnTo>
                  <a:cubicBezTo>
                    <a:pt x="4499" y="2919"/>
                    <a:pt x="2037" y="1764"/>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125;p63"/>
            <p:cNvSpPr/>
            <p:nvPr/>
          </p:nvSpPr>
          <p:spPr>
            <a:xfrm>
              <a:off x="4071775" y="2826200"/>
              <a:ext cx="63850" cy="42225"/>
            </a:xfrm>
            <a:custGeom>
              <a:avLst/>
              <a:gdLst/>
              <a:ahLst/>
              <a:cxnLst/>
              <a:rect l="l" t="t" r="r" b="b"/>
              <a:pathLst>
                <a:path w="2554" h="1689" extrusionOk="0">
                  <a:moveTo>
                    <a:pt x="1228" y="1"/>
                  </a:moveTo>
                  <a:cubicBezTo>
                    <a:pt x="906" y="1"/>
                    <a:pt x="611" y="121"/>
                    <a:pt x="365" y="340"/>
                  </a:cubicBezTo>
                  <a:cubicBezTo>
                    <a:pt x="92" y="552"/>
                    <a:pt x="0" y="917"/>
                    <a:pt x="152" y="1252"/>
                  </a:cubicBezTo>
                  <a:cubicBezTo>
                    <a:pt x="311" y="1516"/>
                    <a:pt x="631" y="1689"/>
                    <a:pt x="952" y="1689"/>
                  </a:cubicBezTo>
                  <a:cubicBezTo>
                    <a:pt x="1000" y="1689"/>
                    <a:pt x="1047" y="1685"/>
                    <a:pt x="1095" y="1677"/>
                  </a:cubicBezTo>
                  <a:cubicBezTo>
                    <a:pt x="1490" y="1616"/>
                    <a:pt x="1854" y="1464"/>
                    <a:pt x="2189" y="1252"/>
                  </a:cubicBezTo>
                  <a:cubicBezTo>
                    <a:pt x="2310" y="1221"/>
                    <a:pt x="2402" y="1130"/>
                    <a:pt x="2462" y="1069"/>
                  </a:cubicBezTo>
                  <a:cubicBezTo>
                    <a:pt x="2523" y="978"/>
                    <a:pt x="2554" y="887"/>
                    <a:pt x="2523" y="765"/>
                  </a:cubicBezTo>
                  <a:lnTo>
                    <a:pt x="2493" y="765"/>
                  </a:lnTo>
                  <a:cubicBezTo>
                    <a:pt x="2250" y="340"/>
                    <a:pt x="1824" y="36"/>
                    <a:pt x="1338" y="5"/>
                  </a:cubicBezTo>
                  <a:cubicBezTo>
                    <a:pt x="1301" y="2"/>
                    <a:pt x="1264" y="1"/>
                    <a:pt x="122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126;p63"/>
            <p:cNvSpPr/>
            <p:nvPr/>
          </p:nvSpPr>
          <p:spPr>
            <a:xfrm>
              <a:off x="4084700" y="2802775"/>
              <a:ext cx="59275" cy="64800"/>
            </a:xfrm>
            <a:custGeom>
              <a:avLst/>
              <a:gdLst/>
              <a:ahLst/>
              <a:cxnLst/>
              <a:rect l="l" t="t" r="r" b="b"/>
              <a:pathLst>
                <a:path w="2371" h="2592" extrusionOk="0">
                  <a:moveTo>
                    <a:pt x="243" y="0"/>
                  </a:moveTo>
                  <a:cubicBezTo>
                    <a:pt x="182" y="0"/>
                    <a:pt x="61" y="182"/>
                    <a:pt x="30" y="578"/>
                  </a:cubicBezTo>
                  <a:cubicBezTo>
                    <a:pt x="0" y="1033"/>
                    <a:pt x="182" y="1520"/>
                    <a:pt x="486" y="1854"/>
                  </a:cubicBezTo>
                  <a:cubicBezTo>
                    <a:pt x="821" y="2249"/>
                    <a:pt x="1277" y="2492"/>
                    <a:pt x="1763" y="2584"/>
                  </a:cubicBezTo>
                  <a:cubicBezTo>
                    <a:pt x="1830" y="2589"/>
                    <a:pt x="1893" y="2592"/>
                    <a:pt x="1951" y="2592"/>
                  </a:cubicBezTo>
                  <a:cubicBezTo>
                    <a:pt x="2209" y="2592"/>
                    <a:pt x="2371" y="2542"/>
                    <a:pt x="2371" y="2492"/>
                  </a:cubicBezTo>
                  <a:cubicBezTo>
                    <a:pt x="2371" y="2371"/>
                    <a:pt x="1459" y="2310"/>
                    <a:pt x="851" y="1581"/>
                  </a:cubicBezTo>
                  <a:cubicBezTo>
                    <a:pt x="243" y="881"/>
                    <a:pt x="365" y="0"/>
                    <a:pt x="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127;p63"/>
            <p:cNvSpPr/>
            <p:nvPr/>
          </p:nvSpPr>
          <p:spPr>
            <a:xfrm>
              <a:off x="3914501" y="2350450"/>
              <a:ext cx="450924" cy="368607"/>
            </a:xfrm>
            <a:custGeom>
              <a:avLst/>
              <a:gdLst/>
              <a:ahLst/>
              <a:cxnLst/>
              <a:rect l="l" t="t" r="r" b="b"/>
              <a:pathLst>
                <a:path w="15624" h="12938" extrusionOk="0">
                  <a:moveTo>
                    <a:pt x="5404" y="1"/>
                  </a:moveTo>
                  <a:cubicBezTo>
                    <a:pt x="4833" y="1"/>
                    <a:pt x="4266" y="48"/>
                    <a:pt x="3708" y="160"/>
                  </a:cubicBezTo>
                  <a:cubicBezTo>
                    <a:pt x="2037" y="464"/>
                    <a:pt x="486" y="1436"/>
                    <a:pt x="0" y="2835"/>
                  </a:cubicBezTo>
                  <a:lnTo>
                    <a:pt x="0" y="2956"/>
                  </a:lnTo>
                  <a:cubicBezTo>
                    <a:pt x="1489" y="6269"/>
                    <a:pt x="6353" y="10281"/>
                    <a:pt x="10122" y="11710"/>
                  </a:cubicBezTo>
                  <a:cubicBezTo>
                    <a:pt x="9757" y="11041"/>
                    <a:pt x="7660" y="9096"/>
                    <a:pt x="7325" y="8427"/>
                  </a:cubicBezTo>
                  <a:lnTo>
                    <a:pt x="7325" y="8427"/>
                  </a:lnTo>
                  <a:cubicBezTo>
                    <a:pt x="8845" y="10069"/>
                    <a:pt x="11034" y="12318"/>
                    <a:pt x="13344" y="12865"/>
                  </a:cubicBezTo>
                  <a:cubicBezTo>
                    <a:pt x="13478" y="12915"/>
                    <a:pt x="13630" y="12938"/>
                    <a:pt x="13785" y="12938"/>
                  </a:cubicBezTo>
                  <a:cubicBezTo>
                    <a:pt x="13912" y="12938"/>
                    <a:pt x="14041" y="12923"/>
                    <a:pt x="14164" y="12895"/>
                  </a:cubicBezTo>
                  <a:cubicBezTo>
                    <a:pt x="14468" y="12713"/>
                    <a:pt x="14681" y="12440"/>
                    <a:pt x="14742" y="12075"/>
                  </a:cubicBezTo>
                  <a:cubicBezTo>
                    <a:pt x="15167" y="10433"/>
                    <a:pt x="15441" y="8701"/>
                    <a:pt x="15532" y="6968"/>
                  </a:cubicBezTo>
                  <a:cubicBezTo>
                    <a:pt x="15623" y="5540"/>
                    <a:pt x="15137" y="4081"/>
                    <a:pt x="14195" y="2987"/>
                  </a:cubicBezTo>
                  <a:cubicBezTo>
                    <a:pt x="12918" y="1528"/>
                    <a:pt x="10821" y="859"/>
                    <a:pt x="8815" y="433"/>
                  </a:cubicBezTo>
                  <a:cubicBezTo>
                    <a:pt x="7700" y="190"/>
                    <a:pt x="6545" y="1"/>
                    <a:pt x="54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129;p63"/>
            <p:cNvSpPr/>
            <p:nvPr/>
          </p:nvSpPr>
          <p:spPr>
            <a:xfrm>
              <a:off x="3821000" y="2634225"/>
              <a:ext cx="95025" cy="139525"/>
            </a:xfrm>
            <a:custGeom>
              <a:avLst/>
              <a:gdLst/>
              <a:ahLst/>
              <a:cxnLst/>
              <a:rect l="l" t="t" r="r" b="b"/>
              <a:pathLst>
                <a:path w="3801" h="5581" extrusionOk="0">
                  <a:moveTo>
                    <a:pt x="2540" y="1"/>
                  </a:moveTo>
                  <a:cubicBezTo>
                    <a:pt x="2351" y="1"/>
                    <a:pt x="2162" y="18"/>
                    <a:pt x="1976" y="55"/>
                  </a:cubicBezTo>
                  <a:cubicBezTo>
                    <a:pt x="1338" y="146"/>
                    <a:pt x="791" y="511"/>
                    <a:pt x="457" y="1028"/>
                  </a:cubicBezTo>
                  <a:cubicBezTo>
                    <a:pt x="122" y="1544"/>
                    <a:pt x="1" y="2183"/>
                    <a:pt x="122" y="2821"/>
                  </a:cubicBezTo>
                  <a:cubicBezTo>
                    <a:pt x="244" y="3429"/>
                    <a:pt x="487" y="4006"/>
                    <a:pt x="882" y="4493"/>
                  </a:cubicBezTo>
                  <a:cubicBezTo>
                    <a:pt x="1125" y="4857"/>
                    <a:pt x="1429" y="5192"/>
                    <a:pt x="1824" y="5405"/>
                  </a:cubicBezTo>
                  <a:cubicBezTo>
                    <a:pt x="2036" y="5519"/>
                    <a:pt x="2274" y="5580"/>
                    <a:pt x="2510" y="5580"/>
                  </a:cubicBezTo>
                  <a:cubicBezTo>
                    <a:pt x="2714" y="5580"/>
                    <a:pt x="2918" y="5534"/>
                    <a:pt x="3101" y="5435"/>
                  </a:cubicBezTo>
                  <a:lnTo>
                    <a:pt x="3800" y="237"/>
                  </a:lnTo>
                  <a:cubicBezTo>
                    <a:pt x="3399" y="90"/>
                    <a:pt x="2969" y="1"/>
                    <a:pt x="254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130;p63"/>
            <p:cNvSpPr/>
            <p:nvPr/>
          </p:nvSpPr>
          <p:spPr>
            <a:xfrm>
              <a:off x="3853675" y="2655225"/>
              <a:ext cx="50175" cy="79850"/>
            </a:xfrm>
            <a:custGeom>
              <a:avLst/>
              <a:gdLst/>
              <a:ahLst/>
              <a:cxnLst/>
              <a:rect l="l" t="t" r="r" b="b"/>
              <a:pathLst>
                <a:path w="2007" h="3194" extrusionOk="0">
                  <a:moveTo>
                    <a:pt x="1238" y="1"/>
                  </a:moveTo>
                  <a:cubicBezTo>
                    <a:pt x="943" y="1"/>
                    <a:pt x="675" y="121"/>
                    <a:pt x="457" y="340"/>
                  </a:cubicBezTo>
                  <a:cubicBezTo>
                    <a:pt x="214" y="613"/>
                    <a:pt x="62" y="948"/>
                    <a:pt x="31" y="1343"/>
                  </a:cubicBezTo>
                  <a:cubicBezTo>
                    <a:pt x="1" y="1707"/>
                    <a:pt x="31" y="2042"/>
                    <a:pt x="153" y="2376"/>
                  </a:cubicBezTo>
                  <a:cubicBezTo>
                    <a:pt x="244" y="2680"/>
                    <a:pt x="457" y="2954"/>
                    <a:pt x="730" y="3106"/>
                  </a:cubicBezTo>
                  <a:cubicBezTo>
                    <a:pt x="866" y="3170"/>
                    <a:pt x="990" y="3194"/>
                    <a:pt x="1097" y="3194"/>
                  </a:cubicBezTo>
                  <a:cubicBezTo>
                    <a:pt x="1396" y="3194"/>
                    <a:pt x="1565" y="3006"/>
                    <a:pt x="1521" y="2984"/>
                  </a:cubicBezTo>
                  <a:cubicBezTo>
                    <a:pt x="1490" y="2923"/>
                    <a:pt x="1186" y="3014"/>
                    <a:pt x="882" y="2802"/>
                  </a:cubicBezTo>
                  <a:cubicBezTo>
                    <a:pt x="578" y="2619"/>
                    <a:pt x="457" y="2011"/>
                    <a:pt x="487" y="1373"/>
                  </a:cubicBezTo>
                  <a:cubicBezTo>
                    <a:pt x="487" y="856"/>
                    <a:pt x="821" y="431"/>
                    <a:pt x="1338" y="340"/>
                  </a:cubicBezTo>
                  <a:cubicBezTo>
                    <a:pt x="1362" y="338"/>
                    <a:pt x="1386" y="337"/>
                    <a:pt x="1409" y="337"/>
                  </a:cubicBezTo>
                  <a:cubicBezTo>
                    <a:pt x="1727" y="337"/>
                    <a:pt x="1889" y="522"/>
                    <a:pt x="1946" y="522"/>
                  </a:cubicBezTo>
                  <a:cubicBezTo>
                    <a:pt x="2007" y="522"/>
                    <a:pt x="1916" y="96"/>
                    <a:pt x="1338" y="5"/>
                  </a:cubicBezTo>
                  <a:cubicBezTo>
                    <a:pt x="1304" y="2"/>
                    <a:pt x="1271" y="1"/>
                    <a:pt x="123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132;p63"/>
          <p:cNvSpPr txBox="1">
            <a:spLocks/>
          </p:cNvSpPr>
          <p:nvPr/>
        </p:nvSpPr>
        <p:spPr>
          <a:xfrm>
            <a:off x="4000705" y="3910274"/>
            <a:ext cx="1957500"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None/>
              <a:defRPr sz="1400" b="0" i="0" u="none" strike="noStrike" cap="none">
                <a:solidFill>
                  <a:schemeClr val="dk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a:buClr>
                <a:schemeClr val="dk1"/>
              </a:buClr>
              <a:buSzPts val="1100"/>
              <a:buFont typeface="Arial"/>
              <a:buNone/>
            </a:pPr>
            <a:r>
              <a:rPr lang="en-US" smtClean="0"/>
              <a:t>Thiết kế CSDL</a:t>
            </a:r>
          </a:p>
          <a:p>
            <a:pPr marL="0" indent="0">
              <a:buClr>
                <a:schemeClr val="dk1"/>
              </a:buClr>
              <a:buSzPts val="1100"/>
              <a:buFont typeface="Arial"/>
              <a:buNone/>
            </a:pPr>
            <a:r>
              <a:rPr lang="en-US" smtClean="0"/>
              <a:t>Phân quyền</a:t>
            </a:r>
          </a:p>
          <a:p>
            <a:pPr marL="0" indent="0">
              <a:buClr>
                <a:schemeClr val="dk1"/>
              </a:buClr>
              <a:buSzPts val="1100"/>
              <a:buFont typeface="Arial"/>
              <a:buNone/>
            </a:pPr>
            <a:r>
              <a:rPr lang="en-US" smtClean="0"/>
              <a:t>Đăng nhập, đăng ký</a:t>
            </a:r>
          </a:p>
          <a:p>
            <a:pPr marL="0" indent="0"/>
            <a:endParaRPr lang="en-US"/>
          </a:p>
        </p:txBody>
      </p:sp>
      <p:sp>
        <p:nvSpPr>
          <p:cNvPr id="261" name="Google Shape;2133;p63"/>
          <p:cNvSpPr txBox="1">
            <a:spLocks/>
          </p:cNvSpPr>
          <p:nvPr/>
        </p:nvSpPr>
        <p:spPr>
          <a:xfrm>
            <a:off x="4000704" y="3451399"/>
            <a:ext cx="30782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None/>
              <a:defRPr sz="1900" b="0" i="0" u="none" strike="noStrike" cap="none">
                <a:solidFill>
                  <a:schemeClr val="accent3"/>
                </a:solidFill>
                <a:latin typeface="Fredoka One"/>
                <a:ea typeface="Fredoka One"/>
                <a:cs typeface="Fredoka One"/>
                <a:sym typeface="Fredoka One"/>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a:r>
              <a:rPr lang="en-US" b="1" smtClean="0">
                <a:latin typeface="Tahoma" panose="020B0604030504040204" pitchFamily="34" charset="0"/>
                <a:ea typeface="Tahoma" panose="020B0604030504040204" pitchFamily="34" charset="0"/>
                <a:cs typeface="Tahoma" panose="020B0604030504040204" pitchFamily="34" charset="0"/>
              </a:rPr>
              <a:t>Lê Nguyễn Việt Hoàng</a:t>
            </a:r>
            <a:endParaRPr lang="en-US" b="1">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8"/>
          <p:cNvSpPr txBox="1">
            <a:spLocks noGrp="1"/>
          </p:cNvSpPr>
          <p:nvPr>
            <p:ph type="title"/>
          </p:nvPr>
        </p:nvSpPr>
        <p:spPr>
          <a:xfrm>
            <a:off x="3091623" y="1955400"/>
            <a:ext cx="3592340" cy="147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Cài đặt ứng dụng</a:t>
            </a:r>
            <a:endParaRPr b="1">
              <a:latin typeface="Tahoma" panose="020B0604030504040204" pitchFamily="34" charset="0"/>
              <a:ea typeface="Tahoma" panose="020B0604030504040204" pitchFamily="34" charset="0"/>
              <a:cs typeface="Tahoma" panose="020B0604030504040204" pitchFamily="34" charset="0"/>
            </a:endParaRPr>
          </a:p>
        </p:txBody>
      </p:sp>
      <p:sp>
        <p:nvSpPr>
          <p:cNvPr id="1038" name="Google Shape;1038;p48"/>
          <p:cNvSpPr txBox="1">
            <a:spLocks noGrp="1"/>
          </p:cNvSpPr>
          <p:nvPr>
            <p:ph type="title" idx="2"/>
          </p:nvPr>
        </p:nvSpPr>
        <p:spPr>
          <a:xfrm>
            <a:off x="2348898" y="1888500"/>
            <a:ext cx="102676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04</a:t>
            </a:r>
            <a:endParaRPr b="1">
              <a:latin typeface="Tahoma" panose="020B0604030504040204" pitchFamily="34" charset="0"/>
              <a:ea typeface="Tahoma" panose="020B0604030504040204" pitchFamily="34" charset="0"/>
              <a:cs typeface="Tahoma" panose="020B0604030504040204" pitchFamily="34" charset="0"/>
            </a:endParaRPr>
          </a:p>
        </p:txBody>
      </p:sp>
      <p:grpSp>
        <p:nvGrpSpPr>
          <p:cNvPr id="1039" name="Google Shape;1039;p48"/>
          <p:cNvGrpSpPr/>
          <p:nvPr/>
        </p:nvGrpSpPr>
        <p:grpSpPr>
          <a:xfrm flipH="1">
            <a:off x="5664526" y="3810849"/>
            <a:ext cx="1019450" cy="1379152"/>
            <a:chOff x="3231057" y="5846468"/>
            <a:chExt cx="1701919" cy="2302424"/>
          </a:xfrm>
        </p:grpSpPr>
        <p:sp>
          <p:nvSpPr>
            <p:cNvPr id="1040" name="Google Shape;1040;p48"/>
            <p:cNvSpPr/>
            <p:nvPr/>
          </p:nvSpPr>
          <p:spPr>
            <a:xfrm>
              <a:off x="3231057" y="5846468"/>
              <a:ext cx="1594326" cy="2294779"/>
            </a:xfrm>
            <a:custGeom>
              <a:avLst/>
              <a:gdLst/>
              <a:ahLst/>
              <a:cxnLst/>
              <a:rect l="l" t="t" r="r" b="b"/>
              <a:pathLst>
                <a:path w="45047" h="64838" extrusionOk="0">
                  <a:moveTo>
                    <a:pt x="7664" y="0"/>
                  </a:moveTo>
                  <a:cubicBezTo>
                    <a:pt x="5622" y="0"/>
                    <a:pt x="3546" y="1052"/>
                    <a:pt x="2736" y="2925"/>
                  </a:cubicBezTo>
                  <a:cubicBezTo>
                    <a:pt x="1763" y="5175"/>
                    <a:pt x="2736" y="7789"/>
                    <a:pt x="3952" y="9916"/>
                  </a:cubicBezTo>
                  <a:cubicBezTo>
                    <a:pt x="5715" y="13108"/>
                    <a:pt x="7934" y="16026"/>
                    <a:pt x="10517" y="18549"/>
                  </a:cubicBezTo>
                  <a:cubicBezTo>
                    <a:pt x="10973" y="19005"/>
                    <a:pt x="11490" y="19521"/>
                    <a:pt x="11612" y="20160"/>
                  </a:cubicBezTo>
                  <a:cubicBezTo>
                    <a:pt x="11794" y="21345"/>
                    <a:pt x="10548" y="22257"/>
                    <a:pt x="9393" y="22470"/>
                  </a:cubicBezTo>
                  <a:cubicBezTo>
                    <a:pt x="9084" y="22520"/>
                    <a:pt x="8773" y="22540"/>
                    <a:pt x="8462" y="22540"/>
                  </a:cubicBezTo>
                  <a:cubicBezTo>
                    <a:pt x="7455" y="22540"/>
                    <a:pt x="6439" y="22334"/>
                    <a:pt x="5441" y="22287"/>
                  </a:cubicBezTo>
                  <a:cubicBezTo>
                    <a:pt x="5342" y="22283"/>
                    <a:pt x="5243" y="22280"/>
                    <a:pt x="5142" y="22280"/>
                  </a:cubicBezTo>
                  <a:cubicBezTo>
                    <a:pt x="3888" y="22280"/>
                    <a:pt x="2563" y="22646"/>
                    <a:pt x="1915" y="23716"/>
                  </a:cubicBezTo>
                  <a:cubicBezTo>
                    <a:pt x="973" y="25327"/>
                    <a:pt x="2098" y="27333"/>
                    <a:pt x="3314" y="28731"/>
                  </a:cubicBezTo>
                  <a:cubicBezTo>
                    <a:pt x="5745" y="31528"/>
                    <a:pt x="8663" y="33868"/>
                    <a:pt x="11885" y="35692"/>
                  </a:cubicBezTo>
                  <a:cubicBezTo>
                    <a:pt x="13040" y="36330"/>
                    <a:pt x="14287" y="36938"/>
                    <a:pt x="15138" y="37971"/>
                  </a:cubicBezTo>
                  <a:cubicBezTo>
                    <a:pt x="15989" y="39005"/>
                    <a:pt x="16353" y="40585"/>
                    <a:pt x="15563" y="41680"/>
                  </a:cubicBezTo>
                  <a:cubicBezTo>
                    <a:pt x="15046" y="42376"/>
                    <a:pt x="14189" y="42682"/>
                    <a:pt x="13301" y="42682"/>
                  </a:cubicBezTo>
                  <a:cubicBezTo>
                    <a:pt x="12833" y="42682"/>
                    <a:pt x="12356" y="42597"/>
                    <a:pt x="11916" y="42440"/>
                  </a:cubicBezTo>
                  <a:cubicBezTo>
                    <a:pt x="10669" y="41984"/>
                    <a:pt x="9636" y="41102"/>
                    <a:pt x="8481" y="40464"/>
                  </a:cubicBezTo>
                  <a:cubicBezTo>
                    <a:pt x="7380" y="39828"/>
                    <a:pt x="6065" y="39438"/>
                    <a:pt x="4804" y="39438"/>
                  </a:cubicBezTo>
                  <a:cubicBezTo>
                    <a:pt x="3592" y="39438"/>
                    <a:pt x="2429" y="39798"/>
                    <a:pt x="1551" y="40646"/>
                  </a:cubicBezTo>
                  <a:cubicBezTo>
                    <a:pt x="396" y="41801"/>
                    <a:pt x="1" y="43595"/>
                    <a:pt x="244" y="45236"/>
                  </a:cubicBezTo>
                  <a:cubicBezTo>
                    <a:pt x="487" y="46877"/>
                    <a:pt x="1277" y="48367"/>
                    <a:pt x="2128" y="49765"/>
                  </a:cubicBezTo>
                  <a:cubicBezTo>
                    <a:pt x="5107" y="54659"/>
                    <a:pt x="9271" y="58884"/>
                    <a:pt x="14287" y="61589"/>
                  </a:cubicBezTo>
                  <a:cubicBezTo>
                    <a:pt x="18084" y="63614"/>
                    <a:pt x="21794" y="64838"/>
                    <a:pt x="25799" y="64838"/>
                  </a:cubicBezTo>
                  <a:cubicBezTo>
                    <a:pt x="27084" y="64838"/>
                    <a:pt x="28400" y="64712"/>
                    <a:pt x="29758" y="64446"/>
                  </a:cubicBezTo>
                  <a:lnTo>
                    <a:pt x="29788" y="64446"/>
                  </a:lnTo>
                  <a:cubicBezTo>
                    <a:pt x="39393" y="59795"/>
                    <a:pt x="43132" y="48914"/>
                    <a:pt x="44378" y="38822"/>
                  </a:cubicBezTo>
                  <a:cubicBezTo>
                    <a:pt x="44591" y="37120"/>
                    <a:pt x="45047" y="35388"/>
                    <a:pt x="44500" y="33777"/>
                  </a:cubicBezTo>
                  <a:cubicBezTo>
                    <a:pt x="44003" y="32390"/>
                    <a:pt x="42673" y="31252"/>
                    <a:pt x="41285" y="31252"/>
                  </a:cubicBezTo>
                  <a:cubicBezTo>
                    <a:pt x="41060" y="31252"/>
                    <a:pt x="40834" y="31282"/>
                    <a:pt x="40609" y="31345"/>
                  </a:cubicBezTo>
                  <a:cubicBezTo>
                    <a:pt x="39272" y="31740"/>
                    <a:pt x="38482" y="33108"/>
                    <a:pt x="37600" y="34202"/>
                  </a:cubicBezTo>
                  <a:cubicBezTo>
                    <a:pt x="36415" y="35631"/>
                    <a:pt x="34834" y="36725"/>
                    <a:pt x="33071" y="37333"/>
                  </a:cubicBezTo>
                  <a:cubicBezTo>
                    <a:pt x="32517" y="37508"/>
                    <a:pt x="31915" y="37634"/>
                    <a:pt x="31330" y="37634"/>
                  </a:cubicBezTo>
                  <a:cubicBezTo>
                    <a:pt x="30695" y="37634"/>
                    <a:pt x="30082" y="37485"/>
                    <a:pt x="29576" y="37090"/>
                  </a:cubicBezTo>
                  <a:cubicBezTo>
                    <a:pt x="28269" y="36057"/>
                    <a:pt x="28390" y="34050"/>
                    <a:pt x="28664" y="32348"/>
                  </a:cubicBezTo>
                  <a:cubicBezTo>
                    <a:pt x="29180" y="29248"/>
                    <a:pt x="29697" y="26148"/>
                    <a:pt x="30214" y="23047"/>
                  </a:cubicBezTo>
                  <a:cubicBezTo>
                    <a:pt x="30487" y="21375"/>
                    <a:pt x="30761" y="19673"/>
                    <a:pt x="30518" y="18002"/>
                  </a:cubicBezTo>
                  <a:cubicBezTo>
                    <a:pt x="30244" y="16330"/>
                    <a:pt x="29332" y="14688"/>
                    <a:pt x="27813" y="13989"/>
                  </a:cubicBezTo>
                  <a:cubicBezTo>
                    <a:pt x="27391" y="13795"/>
                    <a:pt x="26925" y="13702"/>
                    <a:pt x="26459" y="13702"/>
                  </a:cubicBezTo>
                  <a:cubicBezTo>
                    <a:pt x="25244" y="13702"/>
                    <a:pt x="24027" y="14336"/>
                    <a:pt x="23588" y="15479"/>
                  </a:cubicBezTo>
                  <a:cubicBezTo>
                    <a:pt x="23344" y="16117"/>
                    <a:pt x="23375" y="16846"/>
                    <a:pt x="23192" y="17546"/>
                  </a:cubicBezTo>
                  <a:cubicBezTo>
                    <a:pt x="23040" y="18214"/>
                    <a:pt x="22615" y="18944"/>
                    <a:pt x="21916" y="19035"/>
                  </a:cubicBezTo>
                  <a:cubicBezTo>
                    <a:pt x="21866" y="19041"/>
                    <a:pt x="21818" y="19045"/>
                    <a:pt x="21769" y="19045"/>
                  </a:cubicBezTo>
                  <a:cubicBezTo>
                    <a:pt x="21136" y="19045"/>
                    <a:pt x="20609" y="18508"/>
                    <a:pt x="20214" y="17971"/>
                  </a:cubicBezTo>
                  <a:cubicBezTo>
                    <a:pt x="18755" y="15995"/>
                    <a:pt x="17934" y="13655"/>
                    <a:pt x="17174" y="11315"/>
                  </a:cubicBezTo>
                  <a:cubicBezTo>
                    <a:pt x="16414" y="8974"/>
                    <a:pt x="15715" y="6603"/>
                    <a:pt x="14438" y="4506"/>
                  </a:cubicBezTo>
                  <a:cubicBezTo>
                    <a:pt x="13162" y="2439"/>
                    <a:pt x="11247" y="646"/>
                    <a:pt x="8876" y="129"/>
                  </a:cubicBezTo>
                  <a:cubicBezTo>
                    <a:pt x="8480" y="43"/>
                    <a:pt x="8073" y="0"/>
                    <a:pt x="76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3426848" y="5882215"/>
              <a:ext cx="826238" cy="2265615"/>
            </a:xfrm>
            <a:custGeom>
              <a:avLst/>
              <a:gdLst/>
              <a:ahLst/>
              <a:cxnLst/>
              <a:rect l="l" t="t" r="r" b="b"/>
              <a:pathLst>
                <a:path w="23345" h="64014" extrusionOk="0">
                  <a:moveTo>
                    <a:pt x="1" y="0"/>
                  </a:moveTo>
                  <a:lnTo>
                    <a:pt x="1" y="0"/>
                  </a:lnTo>
                  <a:cubicBezTo>
                    <a:pt x="31" y="61"/>
                    <a:pt x="61" y="122"/>
                    <a:pt x="122" y="183"/>
                  </a:cubicBezTo>
                  <a:lnTo>
                    <a:pt x="548" y="700"/>
                  </a:lnTo>
                  <a:cubicBezTo>
                    <a:pt x="943" y="1155"/>
                    <a:pt x="1490" y="1855"/>
                    <a:pt x="2159" y="2736"/>
                  </a:cubicBezTo>
                  <a:cubicBezTo>
                    <a:pt x="4134" y="5228"/>
                    <a:pt x="5897" y="7873"/>
                    <a:pt x="7448" y="10608"/>
                  </a:cubicBezTo>
                  <a:cubicBezTo>
                    <a:pt x="8451" y="12371"/>
                    <a:pt x="9454" y="14317"/>
                    <a:pt x="10487" y="16444"/>
                  </a:cubicBezTo>
                  <a:cubicBezTo>
                    <a:pt x="11521" y="18572"/>
                    <a:pt x="12645" y="20852"/>
                    <a:pt x="13709" y="23283"/>
                  </a:cubicBezTo>
                  <a:cubicBezTo>
                    <a:pt x="14834" y="25806"/>
                    <a:pt x="15837" y="28420"/>
                    <a:pt x="16688" y="31065"/>
                  </a:cubicBezTo>
                  <a:cubicBezTo>
                    <a:pt x="17144" y="32463"/>
                    <a:pt x="17478" y="33861"/>
                    <a:pt x="17873" y="35320"/>
                  </a:cubicBezTo>
                  <a:cubicBezTo>
                    <a:pt x="18238" y="36779"/>
                    <a:pt x="18603" y="38268"/>
                    <a:pt x="18967" y="39758"/>
                  </a:cubicBezTo>
                  <a:cubicBezTo>
                    <a:pt x="20426" y="45351"/>
                    <a:pt x="21582" y="51035"/>
                    <a:pt x="22402" y="56779"/>
                  </a:cubicBezTo>
                  <a:cubicBezTo>
                    <a:pt x="23071" y="62068"/>
                    <a:pt x="22919" y="59940"/>
                    <a:pt x="22676" y="64013"/>
                  </a:cubicBezTo>
                  <a:lnTo>
                    <a:pt x="22919" y="63983"/>
                  </a:lnTo>
                  <a:cubicBezTo>
                    <a:pt x="23162" y="59940"/>
                    <a:pt x="23344" y="62038"/>
                    <a:pt x="22676" y="56719"/>
                  </a:cubicBezTo>
                  <a:cubicBezTo>
                    <a:pt x="21885" y="50974"/>
                    <a:pt x="20730" y="45290"/>
                    <a:pt x="19302" y="39697"/>
                  </a:cubicBezTo>
                  <a:cubicBezTo>
                    <a:pt x="18907" y="38177"/>
                    <a:pt x="18542" y="36718"/>
                    <a:pt x="18177" y="35259"/>
                  </a:cubicBezTo>
                  <a:cubicBezTo>
                    <a:pt x="17812" y="33800"/>
                    <a:pt x="17448" y="32372"/>
                    <a:pt x="16992" y="30973"/>
                  </a:cubicBezTo>
                  <a:cubicBezTo>
                    <a:pt x="16141" y="28329"/>
                    <a:pt x="15138" y="25715"/>
                    <a:pt x="13983" y="23162"/>
                  </a:cubicBezTo>
                  <a:cubicBezTo>
                    <a:pt x="12919" y="20730"/>
                    <a:pt x="11794" y="18451"/>
                    <a:pt x="10730" y="16323"/>
                  </a:cubicBezTo>
                  <a:cubicBezTo>
                    <a:pt x="9697" y="14195"/>
                    <a:pt x="8663" y="12250"/>
                    <a:pt x="7630" y="10517"/>
                  </a:cubicBezTo>
                  <a:cubicBezTo>
                    <a:pt x="6049" y="7751"/>
                    <a:pt x="4256" y="5137"/>
                    <a:pt x="2280" y="2645"/>
                  </a:cubicBezTo>
                  <a:cubicBezTo>
                    <a:pt x="1551" y="1794"/>
                    <a:pt x="1004" y="1125"/>
                    <a:pt x="608" y="669"/>
                  </a:cubicBezTo>
                  <a:lnTo>
                    <a:pt x="153" y="183"/>
                  </a:lnTo>
                  <a:cubicBezTo>
                    <a:pt x="92" y="122"/>
                    <a:pt x="61" y="6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4026043" y="6341574"/>
              <a:ext cx="189385" cy="635826"/>
            </a:xfrm>
            <a:custGeom>
              <a:avLst/>
              <a:gdLst/>
              <a:ahLst/>
              <a:cxnLst/>
              <a:rect l="l" t="t" r="r" b="b"/>
              <a:pathLst>
                <a:path w="5351" h="17965" extrusionOk="0">
                  <a:moveTo>
                    <a:pt x="5351" y="0"/>
                  </a:moveTo>
                  <a:lnTo>
                    <a:pt x="5351" y="0"/>
                  </a:lnTo>
                  <a:cubicBezTo>
                    <a:pt x="5229" y="213"/>
                    <a:pt x="5107" y="456"/>
                    <a:pt x="5016" y="669"/>
                  </a:cubicBezTo>
                  <a:cubicBezTo>
                    <a:pt x="4834" y="1125"/>
                    <a:pt x="4591" y="1763"/>
                    <a:pt x="4287" y="2554"/>
                  </a:cubicBezTo>
                  <a:cubicBezTo>
                    <a:pt x="3709" y="4165"/>
                    <a:pt x="3041" y="6414"/>
                    <a:pt x="2372" y="8906"/>
                  </a:cubicBezTo>
                  <a:cubicBezTo>
                    <a:pt x="1703" y="11429"/>
                    <a:pt x="1126" y="13618"/>
                    <a:pt x="670" y="15320"/>
                  </a:cubicBezTo>
                  <a:lnTo>
                    <a:pt x="153" y="17265"/>
                  </a:lnTo>
                  <a:cubicBezTo>
                    <a:pt x="62" y="17478"/>
                    <a:pt x="1" y="17721"/>
                    <a:pt x="1" y="17964"/>
                  </a:cubicBezTo>
                  <a:cubicBezTo>
                    <a:pt x="92" y="17751"/>
                    <a:pt x="183" y="17508"/>
                    <a:pt x="275" y="17265"/>
                  </a:cubicBezTo>
                  <a:cubicBezTo>
                    <a:pt x="427" y="16839"/>
                    <a:pt x="639" y="16171"/>
                    <a:pt x="882" y="15380"/>
                  </a:cubicBezTo>
                  <a:cubicBezTo>
                    <a:pt x="1399" y="13770"/>
                    <a:pt x="2007" y="11490"/>
                    <a:pt x="2676" y="8997"/>
                  </a:cubicBezTo>
                  <a:cubicBezTo>
                    <a:pt x="3344" y="6475"/>
                    <a:pt x="3983" y="4225"/>
                    <a:pt x="4500" y="2614"/>
                  </a:cubicBezTo>
                  <a:cubicBezTo>
                    <a:pt x="4773" y="1824"/>
                    <a:pt x="4986" y="1155"/>
                    <a:pt x="5138" y="730"/>
                  </a:cubicBezTo>
                  <a:cubicBezTo>
                    <a:pt x="5229" y="487"/>
                    <a:pt x="5290" y="243"/>
                    <a:pt x="53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3288074" y="6714859"/>
              <a:ext cx="736943" cy="262542"/>
            </a:xfrm>
            <a:custGeom>
              <a:avLst/>
              <a:gdLst/>
              <a:ahLst/>
              <a:cxnLst/>
              <a:rect l="l" t="t" r="r" b="b"/>
              <a:pathLst>
                <a:path w="20822" h="7418" extrusionOk="0">
                  <a:moveTo>
                    <a:pt x="1" y="1"/>
                  </a:moveTo>
                  <a:lnTo>
                    <a:pt x="1" y="1"/>
                  </a:lnTo>
                  <a:cubicBezTo>
                    <a:pt x="274" y="92"/>
                    <a:pt x="578" y="183"/>
                    <a:pt x="852" y="244"/>
                  </a:cubicBezTo>
                  <a:cubicBezTo>
                    <a:pt x="1399" y="365"/>
                    <a:pt x="2189" y="578"/>
                    <a:pt x="3131" y="852"/>
                  </a:cubicBezTo>
                  <a:cubicBezTo>
                    <a:pt x="5046" y="1368"/>
                    <a:pt x="7691" y="2189"/>
                    <a:pt x="10578" y="3223"/>
                  </a:cubicBezTo>
                  <a:cubicBezTo>
                    <a:pt x="13466" y="4256"/>
                    <a:pt x="16019" y="5289"/>
                    <a:pt x="17843" y="6110"/>
                  </a:cubicBezTo>
                  <a:cubicBezTo>
                    <a:pt x="18785" y="6505"/>
                    <a:pt x="19515" y="6840"/>
                    <a:pt x="20031" y="7083"/>
                  </a:cubicBezTo>
                  <a:cubicBezTo>
                    <a:pt x="20274" y="7235"/>
                    <a:pt x="20548" y="7326"/>
                    <a:pt x="20822" y="7417"/>
                  </a:cubicBezTo>
                  <a:cubicBezTo>
                    <a:pt x="20578" y="7265"/>
                    <a:pt x="20335" y="7113"/>
                    <a:pt x="20062" y="6992"/>
                  </a:cubicBezTo>
                  <a:cubicBezTo>
                    <a:pt x="19575" y="6718"/>
                    <a:pt x="18846" y="6323"/>
                    <a:pt x="17934" y="5897"/>
                  </a:cubicBezTo>
                  <a:cubicBezTo>
                    <a:pt x="16110" y="5046"/>
                    <a:pt x="13557" y="3952"/>
                    <a:pt x="10669" y="2919"/>
                  </a:cubicBezTo>
                  <a:cubicBezTo>
                    <a:pt x="8207" y="2037"/>
                    <a:pt x="5715" y="1277"/>
                    <a:pt x="3192" y="639"/>
                  </a:cubicBezTo>
                  <a:cubicBezTo>
                    <a:pt x="2219" y="396"/>
                    <a:pt x="1399" y="244"/>
                    <a:pt x="852" y="122"/>
                  </a:cubicBezTo>
                  <a:cubicBezTo>
                    <a:pt x="578" y="61"/>
                    <a:pt x="304" y="3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3264397" y="7388307"/>
              <a:ext cx="957473" cy="486258"/>
            </a:xfrm>
            <a:custGeom>
              <a:avLst/>
              <a:gdLst/>
              <a:ahLst/>
              <a:cxnLst/>
              <a:rect l="l" t="t" r="r" b="b"/>
              <a:pathLst>
                <a:path w="27053" h="13739" extrusionOk="0">
                  <a:moveTo>
                    <a:pt x="1" y="0"/>
                  </a:moveTo>
                  <a:lnTo>
                    <a:pt x="1" y="0"/>
                  </a:lnTo>
                  <a:cubicBezTo>
                    <a:pt x="92" y="61"/>
                    <a:pt x="183" y="122"/>
                    <a:pt x="274" y="152"/>
                  </a:cubicBezTo>
                  <a:lnTo>
                    <a:pt x="1034" y="578"/>
                  </a:lnTo>
                  <a:lnTo>
                    <a:pt x="3952" y="2067"/>
                  </a:lnTo>
                  <a:cubicBezTo>
                    <a:pt x="6384" y="3313"/>
                    <a:pt x="9758" y="5076"/>
                    <a:pt x="13436" y="7022"/>
                  </a:cubicBezTo>
                  <a:cubicBezTo>
                    <a:pt x="17144" y="8937"/>
                    <a:pt x="20518" y="10699"/>
                    <a:pt x="23010" y="11885"/>
                  </a:cubicBezTo>
                  <a:cubicBezTo>
                    <a:pt x="24226" y="12493"/>
                    <a:pt x="25229" y="12949"/>
                    <a:pt x="25928" y="13283"/>
                  </a:cubicBezTo>
                  <a:lnTo>
                    <a:pt x="26749" y="13617"/>
                  </a:lnTo>
                  <a:cubicBezTo>
                    <a:pt x="26840" y="13678"/>
                    <a:pt x="26931" y="13709"/>
                    <a:pt x="27053" y="13739"/>
                  </a:cubicBezTo>
                  <a:cubicBezTo>
                    <a:pt x="27053" y="13739"/>
                    <a:pt x="26962" y="13678"/>
                    <a:pt x="26779" y="13587"/>
                  </a:cubicBezTo>
                  <a:lnTo>
                    <a:pt x="26020" y="13161"/>
                  </a:lnTo>
                  <a:lnTo>
                    <a:pt x="23132" y="11703"/>
                  </a:lnTo>
                  <a:cubicBezTo>
                    <a:pt x="20670" y="10456"/>
                    <a:pt x="17326" y="8693"/>
                    <a:pt x="13618" y="6718"/>
                  </a:cubicBezTo>
                  <a:cubicBezTo>
                    <a:pt x="9940" y="4772"/>
                    <a:pt x="6536" y="3040"/>
                    <a:pt x="4074" y="1854"/>
                  </a:cubicBezTo>
                  <a:cubicBezTo>
                    <a:pt x="2828" y="1246"/>
                    <a:pt x="1825" y="790"/>
                    <a:pt x="1125" y="456"/>
                  </a:cubicBezTo>
                  <a:lnTo>
                    <a:pt x="335" y="122"/>
                  </a:lnTo>
                  <a:cubicBezTo>
                    <a:pt x="214" y="61"/>
                    <a:pt x="122" y="3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6683963" y="4278168"/>
            <a:ext cx="668104" cy="895218"/>
            <a:chOff x="122038" y="7256930"/>
            <a:chExt cx="668104" cy="895218"/>
          </a:xfrm>
        </p:grpSpPr>
        <p:sp>
          <p:nvSpPr>
            <p:cNvPr id="1053" name="Google Shape;1053;p48"/>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99536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smtClean="0">
                <a:latin typeface="Tahoma" panose="020B0604030504040204" pitchFamily="34" charset="0"/>
                <a:ea typeface="Tahoma" panose="020B0604030504040204" pitchFamily="34" charset="0"/>
                <a:cs typeface="Tahoma" panose="020B0604030504040204" pitchFamily="34" charset="0"/>
              </a:rPr>
              <a:t>Trang chủ Admin</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7" name="Picture 6" descr="C:\Users\Admin\Desktop\Downloads\85d1729b1d8ce9d2b09d.jpg"/>
          <p:cNvPicPr/>
          <p:nvPr/>
        </p:nvPicPr>
        <p:blipFill>
          <a:blip r:embed="rId3">
            <a:extLst>
              <a:ext uri="{28A0092B-C50C-407E-A947-70E740481C1C}">
                <a14:useLocalDpi xmlns:a14="http://schemas.microsoft.com/office/drawing/2010/main" val="0"/>
              </a:ext>
            </a:extLst>
          </a:blip>
          <a:srcRect/>
          <a:stretch>
            <a:fillRect/>
          </a:stretch>
        </p:blipFill>
        <p:spPr bwMode="auto">
          <a:xfrm>
            <a:off x="1122044" y="864870"/>
            <a:ext cx="6901816" cy="3455670"/>
          </a:xfrm>
          <a:prstGeom prst="rect">
            <a:avLst/>
          </a:prstGeom>
          <a:noFill/>
          <a:ln>
            <a:noFill/>
          </a:ln>
        </p:spPr>
      </p:pic>
    </p:spTree>
    <p:extLst>
      <p:ext uri="{BB962C8B-B14F-4D97-AF65-F5344CB8AC3E}">
        <p14:creationId xmlns:p14="http://schemas.microsoft.com/office/powerpoint/2010/main" val="33980875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smtClean="0">
                <a:latin typeface="Tahoma" panose="020B0604030504040204" pitchFamily="34" charset="0"/>
                <a:ea typeface="Tahoma" panose="020B0604030504040204" pitchFamily="34" charset="0"/>
                <a:cs typeface="Tahoma" panose="020B0604030504040204" pitchFamily="34" charset="0"/>
              </a:rPr>
              <a:t>Chi tiết tài khoản</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C:\Users\Admin\Desktop\Downloads\de5cdf08b01f44411d0e.jpg"/>
          <p:cNvPicPr/>
          <p:nvPr/>
        </p:nvPicPr>
        <p:blipFill>
          <a:blip r:embed="rId3">
            <a:extLst>
              <a:ext uri="{28A0092B-C50C-407E-A947-70E740481C1C}">
                <a14:useLocalDpi xmlns:a14="http://schemas.microsoft.com/office/drawing/2010/main" val="0"/>
              </a:ext>
            </a:extLst>
          </a:blip>
          <a:srcRect/>
          <a:stretch>
            <a:fillRect/>
          </a:stretch>
        </p:blipFill>
        <p:spPr bwMode="auto">
          <a:xfrm>
            <a:off x="1138475" y="796290"/>
            <a:ext cx="6867050" cy="3493770"/>
          </a:xfrm>
          <a:prstGeom prst="rect">
            <a:avLst/>
          </a:prstGeom>
          <a:noFill/>
          <a:ln>
            <a:noFill/>
          </a:ln>
        </p:spPr>
      </p:pic>
    </p:spTree>
    <p:extLst>
      <p:ext uri="{BB962C8B-B14F-4D97-AF65-F5344CB8AC3E}">
        <p14:creationId xmlns:p14="http://schemas.microsoft.com/office/powerpoint/2010/main" val="23044668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a:latin typeface="Tahoma" panose="020B0604030504040204" pitchFamily="34" charset="0"/>
                <a:ea typeface="Tahoma" panose="020B0604030504040204" pitchFamily="34" charset="0"/>
                <a:cs typeface="Tahoma" panose="020B0604030504040204" pitchFamily="34" charset="0"/>
              </a:rPr>
              <a:t>Danh sách khách hàng</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C:\Users\Admin\Desktop\Downloads\8f455d1b320cc6529f1d.jpg"/>
          <p:cNvPicPr/>
          <p:nvPr/>
        </p:nvPicPr>
        <p:blipFill>
          <a:blip r:embed="rId3">
            <a:extLst>
              <a:ext uri="{28A0092B-C50C-407E-A947-70E740481C1C}">
                <a14:useLocalDpi xmlns:a14="http://schemas.microsoft.com/office/drawing/2010/main" val="0"/>
              </a:ext>
            </a:extLst>
          </a:blip>
          <a:srcRect/>
          <a:stretch>
            <a:fillRect/>
          </a:stretch>
        </p:blipFill>
        <p:spPr bwMode="auto">
          <a:xfrm>
            <a:off x="1038701" y="823277"/>
            <a:ext cx="7066598" cy="3482023"/>
          </a:xfrm>
          <a:prstGeom prst="rect">
            <a:avLst/>
          </a:prstGeom>
          <a:noFill/>
          <a:ln>
            <a:noFill/>
          </a:ln>
        </p:spPr>
      </p:pic>
    </p:spTree>
    <p:extLst>
      <p:ext uri="{BB962C8B-B14F-4D97-AF65-F5344CB8AC3E}">
        <p14:creationId xmlns:p14="http://schemas.microsoft.com/office/powerpoint/2010/main" val="12067050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a:latin typeface="Tahoma" panose="020B0604030504040204" pitchFamily="34" charset="0"/>
                <a:ea typeface="Tahoma" panose="020B0604030504040204" pitchFamily="34" charset="0"/>
                <a:cs typeface="Tahoma" panose="020B0604030504040204" pitchFamily="34" charset="0"/>
              </a:rPr>
              <a:t>Chi tiết khách hàng</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C:\Users\Admin\Desktop\Downloads\0761523d3d2ac974903b.jpg"/>
          <p:cNvPicPr/>
          <p:nvPr/>
        </p:nvPicPr>
        <p:blipFill>
          <a:blip r:embed="rId3">
            <a:extLst>
              <a:ext uri="{28A0092B-C50C-407E-A947-70E740481C1C}">
                <a14:useLocalDpi xmlns:a14="http://schemas.microsoft.com/office/drawing/2010/main" val="0"/>
              </a:ext>
            </a:extLst>
          </a:blip>
          <a:srcRect/>
          <a:stretch>
            <a:fillRect/>
          </a:stretch>
        </p:blipFill>
        <p:spPr bwMode="auto">
          <a:xfrm>
            <a:off x="1039256" y="792480"/>
            <a:ext cx="7060804" cy="3512820"/>
          </a:xfrm>
          <a:prstGeom prst="rect">
            <a:avLst/>
          </a:prstGeom>
          <a:noFill/>
          <a:ln>
            <a:noFill/>
          </a:ln>
        </p:spPr>
      </p:pic>
    </p:spTree>
    <p:extLst>
      <p:ext uri="{BB962C8B-B14F-4D97-AF65-F5344CB8AC3E}">
        <p14:creationId xmlns:p14="http://schemas.microsoft.com/office/powerpoint/2010/main" val="13867301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a:latin typeface="Tahoma" panose="020B0604030504040204" pitchFamily="34" charset="0"/>
                <a:ea typeface="Tahoma" panose="020B0604030504040204" pitchFamily="34" charset="0"/>
                <a:cs typeface="Tahoma" panose="020B0604030504040204" pitchFamily="34" charset="0"/>
              </a:rPr>
              <a:t>Danh sách nhân viên</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C:\Users\Admin\Desktop\Downloads\26df1e8c719b85c5dc8a.jpg"/>
          <p:cNvPicPr/>
          <p:nvPr/>
        </p:nvPicPr>
        <p:blipFill>
          <a:blip r:embed="rId3">
            <a:extLst>
              <a:ext uri="{28A0092B-C50C-407E-A947-70E740481C1C}">
                <a14:useLocalDpi xmlns:a14="http://schemas.microsoft.com/office/drawing/2010/main" val="0"/>
              </a:ext>
            </a:extLst>
          </a:blip>
          <a:srcRect/>
          <a:stretch>
            <a:fillRect/>
          </a:stretch>
        </p:blipFill>
        <p:spPr bwMode="auto">
          <a:xfrm>
            <a:off x="1065212" y="742950"/>
            <a:ext cx="7013575" cy="3554730"/>
          </a:xfrm>
          <a:prstGeom prst="rect">
            <a:avLst/>
          </a:prstGeom>
          <a:noFill/>
          <a:ln>
            <a:noFill/>
          </a:ln>
        </p:spPr>
      </p:pic>
    </p:spTree>
    <p:extLst>
      <p:ext uri="{BB962C8B-B14F-4D97-AF65-F5344CB8AC3E}">
        <p14:creationId xmlns:p14="http://schemas.microsoft.com/office/powerpoint/2010/main" val="9768622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a:latin typeface="Tahoma" panose="020B0604030504040204" pitchFamily="34" charset="0"/>
                <a:ea typeface="Tahoma" panose="020B0604030504040204" pitchFamily="34" charset="0"/>
                <a:cs typeface="Tahoma" panose="020B0604030504040204" pitchFamily="34" charset="0"/>
              </a:rPr>
              <a:t>Chi tiết nhân viên</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8" name="Picture 7" descr="C:\Users\Admin\Desktop\Downloads\4851f9039614624a3b05.jpg"/>
          <p:cNvPicPr/>
          <p:nvPr/>
        </p:nvPicPr>
        <p:blipFill>
          <a:blip r:embed="rId3">
            <a:extLst>
              <a:ext uri="{28A0092B-C50C-407E-A947-70E740481C1C}">
                <a14:useLocalDpi xmlns:a14="http://schemas.microsoft.com/office/drawing/2010/main" val="0"/>
              </a:ext>
            </a:extLst>
          </a:blip>
          <a:srcRect/>
          <a:stretch>
            <a:fillRect/>
          </a:stretch>
        </p:blipFill>
        <p:spPr bwMode="auto">
          <a:xfrm>
            <a:off x="1022667" y="656520"/>
            <a:ext cx="7098665" cy="3755460"/>
          </a:xfrm>
          <a:prstGeom prst="rect">
            <a:avLst/>
          </a:prstGeom>
          <a:noFill/>
          <a:ln>
            <a:noFill/>
          </a:ln>
        </p:spPr>
      </p:pic>
    </p:spTree>
    <p:extLst>
      <p:ext uri="{BB962C8B-B14F-4D97-AF65-F5344CB8AC3E}">
        <p14:creationId xmlns:p14="http://schemas.microsoft.com/office/powerpoint/2010/main" val="20839991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a:latin typeface="Tahoma" panose="020B0604030504040204" pitchFamily="34" charset="0"/>
                <a:ea typeface="Tahoma" panose="020B0604030504040204" pitchFamily="34" charset="0"/>
                <a:cs typeface="Tahoma" panose="020B0604030504040204" pitchFamily="34" charset="0"/>
              </a:rPr>
              <a:t>Danh sách sản phẩm</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8" name="Picture 7" descr="C:\Users\Admin\Desktop\Downloads\e9c6869ce98b1dd5449a.jpg"/>
          <p:cNvPicPr/>
          <p:nvPr/>
        </p:nvPicPr>
        <p:blipFill>
          <a:blip r:embed="rId3">
            <a:extLst>
              <a:ext uri="{28A0092B-C50C-407E-A947-70E740481C1C}">
                <a14:useLocalDpi xmlns:a14="http://schemas.microsoft.com/office/drawing/2010/main" val="0"/>
              </a:ext>
            </a:extLst>
          </a:blip>
          <a:srcRect/>
          <a:stretch>
            <a:fillRect/>
          </a:stretch>
        </p:blipFill>
        <p:spPr bwMode="auto">
          <a:xfrm>
            <a:off x="1005840" y="675640"/>
            <a:ext cx="7139940" cy="3637280"/>
          </a:xfrm>
          <a:prstGeom prst="rect">
            <a:avLst/>
          </a:prstGeom>
          <a:noFill/>
          <a:ln>
            <a:noFill/>
          </a:ln>
        </p:spPr>
      </p:pic>
    </p:spTree>
    <p:extLst>
      <p:ext uri="{BB962C8B-B14F-4D97-AF65-F5344CB8AC3E}">
        <p14:creationId xmlns:p14="http://schemas.microsoft.com/office/powerpoint/2010/main" val="1014293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a:latin typeface="Tahoma" panose="020B0604030504040204" pitchFamily="34" charset="0"/>
                <a:ea typeface="Tahoma" panose="020B0604030504040204" pitchFamily="34" charset="0"/>
                <a:cs typeface="Tahoma" panose="020B0604030504040204" pitchFamily="34" charset="0"/>
              </a:rPr>
              <a:t>Chi tiết sản phẩm</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C:\Users\Admin\Desktop\Downloads\24a3cafba5ec51b208fd.jpg"/>
          <p:cNvPicPr/>
          <p:nvPr/>
        </p:nvPicPr>
        <p:blipFill>
          <a:blip r:embed="rId3">
            <a:extLst>
              <a:ext uri="{28A0092B-C50C-407E-A947-70E740481C1C}">
                <a14:useLocalDpi xmlns:a14="http://schemas.microsoft.com/office/drawing/2010/main" val="0"/>
              </a:ext>
            </a:extLst>
          </a:blip>
          <a:srcRect/>
          <a:stretch>
            <a:fillRect/>
          </a:stretch>
        </p:blipFill>
        <p:spPr bwMode="auto">
          <a:xfrm>
            <a:off x="1067435" y="720090"/>
            <a:ext cx="7009130" cy="3569970"/>
          </a:xfrm>
          <a:prstGeom prst="rect">
            <a:avLst/>
          </a:prstGeom>
          <a:noFill/>
          <a:ln>
            <a:noFill/>
          </a:ln>
        </p:spPr>
      </p:pic>
    </p:spTree>
    <p:extLst>
      <p:ext uri="{BB962C8B-B14F-4D97-AF65-F5344CB8AC3E}">
        <p14:creationId xmlns:p14="http://schemas.microsoft.com/office/powerpoint/2010/main" val="26474682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8" y="4229100"/>
            <a:ext cx="3417571"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a:latin typeface="Tahoma" panose="020B0604030504040204" pitchFamily="34" charset="0"/>
                <a:ea typeface="Tahoma" panose="020B0604030504040204" pitchFamily="34" charset="0"/>
                <a:cs typeface="Tahoma" panose="020B0604030504040204" pitchFamily="34" charset="0"/>
              </a:rPr>
              <a:t>Danh sách nhóm sản phẩm</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C:\Users\Admin\Desktop\Downloads\b627ab42c455300b6944.jpg"/>
          <p:cNvPicPr/>
          <p:nvPr/>
        </p:nvPicPr>
        <p:blipFill>
          <a:blip r:embed="rId3">
            <a:extLst>
              <a:ext uri="{28A0092B-C50C-407E-A947-70E740481C1C}">
                <a14:useLocalDpi xmlns:a14="http://schemas.microsoft.com/office/drawing/2010/main" val="0"/>
              </a:ext>
            </a:extLst>
          </a:blip>
          <a:srcRect/>
          <a:stretch>
            <a:fillRect/>
          </a:stretch>
        </p:blipFill>
        <p:spPr bwMode="auto">
          <a:xfrm>
            <a:off x="1052353" y="765810"/>
            <a:ext cx="7039293" cy="3577590"/>
          </a:xfrm>
          <a:prstGeom prst="rect">
            <a:avLst/>
          </a:prstGeom>
          <a:noFill/>
          <a:ln>
            <a:noFill/>
          </a:ln>
        </p:spPr>
      </p:pic>
    </p:spTree>
    <p:extLst>
      <p:ext uri="{BB962C8B-B14F-4D97-AF65-F5344CB8AC3E}">
        <p14:creationId xmlns:p14="http://schemas.microsoft.com/office/powerpoint/2010/main" val="19320403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6"/>
          <p:cNvSpPr/>
          <p:nvPr/>
        </p:nvSpPr>
        <p:spPr>
          <a:xfrm>
            <a:off x="6066300" y="1318671"/>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p:cNvSpPr/>
          <p:nvPr/>
        </p:nvSpPr>
        <p:spPr>
          <a:xfrm>
            <a:off x="6066300" y="3070136"/>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6"/>
          <p:cNvSpPr/>
          <p:nvPr/>
        </p:nvSpPr>
        <p:spPr>
          <a:xfrm>
            <a:off x="2588525" y="3077543"/>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6"/>
          <p:cNvSpPr/>
          <p:nvPr/>
        </p:nvSpPr>
        <p:spPr>
          <a:xfrm>
            <a:off x="2588525" y="1301982"/>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txBox="1">
            <a:spLocks noGrp="1"/>
          </p:cNvSpPr>
          <p:nvPr>
            <p:ph type="title"/>
          </p:nvPr>
        </p:nvSpPr>
        <p:spPr>
          <a:xfrm>
            <a:off x="403140" y="436937"/>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smtClean="0">
                <a:latin typeface="Tahoma" panose="020B0604030504040204" pitchFamily="34" charset="0"/>
                <a:ea typeface="Tahoma" panose="020B0604030504040204" pitchFamily="34" charset="0"/>
                <a:cs typeface="Tahoma" panose="020B0604030504040204" pitchFamily="34" charset="0"/>
              </a:rPr>
              <a:t>Nội dung</a:t>
            </a:r>
            <a:endParaRPr sz="3200" b="1">
              <a:latin typeface="Tahoma" panose="020B0604030504040204" pitchFamily="34" charset="0"/>
              <a:ea typeface="Tahoma" panose="020B0604030504040204" pitchFamily="34" charset="0"/>
              <a:cs typeface="Tahoma" panose="020B0604030504040204" pitchFamily="34" charset="0"/>
            </a:endParaRPr>
          </a:p>
        </p:txBody>
      </p:sp>
      <p:sp>
        <p:nvSpPr>
          <p:cNvPr id="896" name="Google Shape;896;p46"/>
          <p:cNvSpPr txBox="1">
            <a:spLocks noGrp="1"/>
          </p:cNvSpPr>
          <p:nvPr>
            <p:ph type="subTitle" idx="2"/>
          </p:nvPr>
        </p:nvSpPr>
        <p:spPr>
          <a:xfrm>
            <a:off x="1674374" y="1927671"/>
            <a:ext cx="2897625"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smtClean="0">
                <a:latin typeface="Tahoma" panose="020B0604030504040204" pitchFamily="34" charset="0"/>
                <a:ea typeface="Tahoma" panose="020B0604030504040204" pitchFamily="34" charset="0"/>
                <a:cs typeface="Tahoma" panose="020B0604030504040204" pitchFamily="34" charset="0"/>
              </a:rPr>
              <a:t>Khảo sát hiện trạng</a:t>
            </a:r>
            <a:endParaRPr sz="2400">
              <a:latin typeface="Tahoma" panose="020B0604030504040204" pitchFamily="34" charset="0"/>
              <a:ea typeface="Tahoma" panose="020B0604030504040204" pitchFamily="34" charset="0"/>
              <a:cs typeface="Tahoma" panose="020B0604030504040204" pitchFamily="34" charset="0"/>
            </a:endParaRPr>
          </a:p>
        </p:txBody>
      </p:sp>
      <p:sp>
        <p:nvSpPr>
          <p:cNvPr id="898" name="Google Shape;898;p46"/>
          <p:cNvSpPr txBox="1">
            <a:spLocks noGrp="1"/>
          </p:cNvSpPr>
          <p:nvPr>
            <p:ph type="subTitle" idx="4"/>
          </p:nvPr>
        </p:nvSpPr>
        <p:spPr>
          <a:xfrm>
            <a:off x="5190300" y="1927037"/>
            <a:ext cx="278022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smtClean="0">
                <a:latin typeface="Tahoma" panose="020B0604030504040204" pitchFamily="34" charset="0"/>
                <a:ea typeface="Tahoma" panose="020B0604030504040204" pitchFamily="34" charset="0"/>
                <a:cs typeface="Tahoma" panose="020B0604030504040204" pitchFamily="34" charset="0"/>
              </a:rPr>
              <a:t>Phân tích hệ thống</a:t>
            </a:r>
            <a:endParaRPr sz="2400">
              <a:latin typeface="Tahoma" panose="020B0604030504040204" pitchFamily="34" charset="0"/>
              <a:ea typeface="Tahoma" panose="020B0604030504040204" pitchFamily="34" charset="0"/>
              <a:cs typeface="Tahoma" panose="020B0604030504040204" pitchFamily="34" charset="0"/>
            </a:endParaRPr>
          </a:p>
        </p:txBody>
      </p:sp>
      <p:sp>
        <p:nvSpPr>
          <p:cNvPr id="900" name="Google Shape;900;p46"/>
          <p:cNvSpPr txBox="1">
            <a:spLocks noGrp="1"/>
          </p:cNvSpPr>
          <p:nvPr>
            <p:ph type="subTitle" idx="6"/>
          </p:nvPr>
        </p:nvSpPr>
        <p:spPr>
          <a:xfrm>
            <a:off x="5121720" y="3756887"/>
            <a:ext cx="278022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smtClean="0">
                <a:latin typeface="Tahoma" panose="020B0604030504040204" pitchFamily="34" charset="0"/>
                <a:ea typeface="Tahoma" panose="020B0604030504040204" pitchFamily="34" charset="0"/>
                <a:cs typeface="Tahoma" panose="020B0604030504040204" pitchFamily="34" charset="0"/>
              </a:rPr>
              <a:t>Cài đặt ứng dụng</a:t>
            </a:r>
            <a:endParaRPr sz="2400">
              <a:latin typeface="Tahoma" panose="020B0604030504040204" pitchFamily="34" charset="0"/>
              <a:ea typeface="Tahoma" panose="020B0604030504040204" pitchFamily="34" charset="0"/>
              <a:cs typeface="Tahoma" panose="020B0604030504040204" pitchFamily="34" charset="0"/>
            </a:endParaRPr>
          </a:p>
        </p:txBody>
      </p:sp>
      <p:sp>
        <p:nvSpPr>
          <p:cNvPr id="902" name="Google Shape;902;p46"/>
          <p:cNvSpPr txBox="1">
            <a:spLocks noGrp="1"/>
          </p:cNvSpPr>
          <p:nvPr>
            <p:ph type="subTitle" idx="8"/>
          </p:nvPr>
        </p:nvSpPr>
        <p:spPr>
          <a:xfrm>
            <a:off x="1588101" y="3747693"/>
            <a:ext cx="2897624" cy="419400"/>
          </a:xfrm>
          <a:prstGeom prst="rect">
            <a:avLst/>
          </a:prstGeom>
        </p:spPr>
        <p:txBody>
          <a:bodyPr spcFirstLastPara="1" wrap="square" lIns="91425" tIns="91425" rIns="91425" bIns="91425" anchor="t" anchorCtr="0">
            <a:noAutofit/>
          </a:bodyPr>
          <a:lstStyle/>
          <a:p>
            <a:pPr marL="0" lvl="0" indent="0"/>
            <a:r>
              <a:rPr lang="en-US" sz="2400">
                <a:latin typeface="Tahoma" panose="020B0604030504040204" pitchFamily="34" charset="0"/>
                <a:ea typeface="Tahoma" panose="020B0604030504040204" pitchFamily="34" charset="0"/>
                <a:cs typeface="Tahoma" panose="020B0604030504040204" pitchFamily="34" charset="0"/>
              </a:rPr>
              <a:t>Thiết kế hệ thống</a:t>
            </a:r>
          </a:p>
        </p:txBody>
      </p:sp>
      <p:sp>
        <p:nvSpPr>
          <p:cNvPr id="907" name="Google Shape;907;p46"/>
          <p:cNvSpPr txBox="1">
            <a:spLocks noGrp="1"/>
          </p:cNvSpPr>
          <p:nvPr>
            <p:ph type="title" idx="16"/>
          </p:nvPr>
        </p:nvSpPr>
        <p:spPr>
          <a:xfrm>
            <a:off x="2588525" y="1294529"/>
            <a:ext cx="6690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908" name="Google Shape;908;p46"/>
          <p:cNvSpPr txBox="1">
            <a:spLocks noGrp="1"/>
          </p:cNvSpPr>
          <p:nvPr>
            <p:ph type="title" idx="17"/>
          </p:nvPr>
        </p:nvSpPr>
        <p:spPr>
          <a:xfrm>
            <a:off x="2588525" y="3062940"/>
            <a:ext cx="6690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03</a:t>
            </a:r>
            <a:endParaRPr/>
          </a:p>
        </p:txBody>
      </p:sp>
      <p:sp>
        <p:nvSpPr>
          <p:cNvPr id="909" name="Google Shape;909;p46"/>
          <p:cNvSpPr txBox="1">
            <a:spLocks noGrp="1"/>
          </p:cNvSpPr>
          <p:nvPr>
            <p:ph type="title" idx="18"/>
          </p:nvPr>
        </p:nvSpPr>
        <p:spPr>
          <a:xfrm>
            <a:off x="6066300" y="1295430"/>
            <a:ext cx="6690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911" name="Google Shape;911;p46"/>
          <p:cNvSpPr txBox="1">
            <a:spLocks noGrp="1"/>
          </p:cNvSpPr>
          <p:nvPr>
            <p:ph type="title" idx="20"/>
          </p:nvPr>
        </p:nvSpPr>
        <p:spPr>
          <a:xfrm>
            <a:off x="6066300" y="3068262"/>
            <a:ext cx="6690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04</a:t>
            </a:r>
            <a:endParaRPr/>
          </a:p>
        </p:txBody>
      </p:sp>
      <p:sp>
        <p:nvSpPr>
          <p:cNvPr id="913" name="Google Shape;913;p46"/>
          <p:cNvSpPr/>
          <p:nvPr/>
        </p:nvSpPr>
        <p:spPr>
          <a:xfrm>
            <a:off x="3210425" y="1256625"/>
            <a:ext cx="94200" cy="9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5122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vi-VN" sz="2000" i="1">
                <a:latin typeface="Tahoma" panose="020B0604030504040204" pitchFamily="34" charset="0"/>
                <a:ea typeface="Tahoma" panose="020B0604030504040204" pitchFamily="34" charset="0"/>
                <a:cs typeface="Tahoma" panose="020B0604030504040204" pitchFamily="34" charset="0"/>
              </a:rPr>
              <a:t>Danh sách đơn hàng</a:t>
            </a:r>
          </a:p>
        </p:txBody>
      </p:sp>
      <p:pic>
        <p:nvPicPr>
          <p:cNvPr id="5" name="Picture 4" descr="C:\Users\Admin\Desktop\Downloads\40b59ad0f5c7019958d6.jpg"/>
          <p:cNvPicPr/>
          <p:nvPr/>
        </p:nvPicPr>
        <p:blipFill>
          <a:blip r:embed="rId3">
            <a:extLst>
              <a:ext uri="{28A0092B-C50C-407E-A947-70E740481C1C}">
                <a14:useLocalDpi xmlns:a14="http://schemas.microsoft.com/office/drawing/2010/main" val="0"/>
              </a:ext>
            </a:extLst>
          </a:blip>
          <a:srcRect/>
          <a:stretch>
            <a:fillRect/>
          </a:stretch>
        </p:blipFill>
        <p:spPr bwMode="auto">
          <a:xfrm>
            <a:off x="955516" y="641280"/>
            <a:ext cx="7232968" cy="3672840"/>
          </a:xfrm>
          <a:prstGeom prst="rect">
            <a:avLst/>
          </a:prstGeom>
          <a:noFill/>
          <a:ln>
            <a:noFill/>
          </a:ln>
        </p:spPr>
      </p:pic>
    </p:spTree>
    <p:extLst>
      <p:ext uri="{BB962C8B-B14F-4D97-AF65-F5344CB8AC3E}">
        <p14:creationId xmlns:p14="http://schemas.microsoft.com/office/powerpoint/2010/main" val="1781690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vi-VN" sz="2000" i="1">
                <a:latin typeface="Tahoma" panose="020B0604030504040204" pitchFamily="34" charset="0"/>
                <a:ea typeface="Tahoma" panose="020B0604030504040204" pitchFamily="34" charset="0"/>
                <a:cs typeface="Tahoma" panose="020B0604030504040204" pitchFamily="34" charset="0"/>
              </a:rPr>
              <a:t>Chi tiết đơn hàng</a:t>
            </a:r>
          </a:p>
        </p:txBody>
      </p:sp>
      <p:pic>
        <p:nvPicPr>
          <p:cNvPr id="5" name="Picture 4" descr="C:\Users\Admin\Desktop\Downloads\05f9d29dbd8a49d4109b.jpg"/>
          <p:cNvPicPr/>
          <p:nvPr/>
        </p:nvPicPr>
        <p:blipFill>
          <a:blip r:embed="rId3">
            <a:extLst>
              <a:ext uri="{28A0092B-C50C-407E-A947-70E740481C1C}">
                <a14:useLocalDpi xmlns:a14="http://schemas.microsoft.com/office/drawing/2010/main" val="0"/>
              </a:ext>
            </a:extLst>
          </a:blip>
          <a:srcRect/>
          <a:stretch>
            <a:fillRect/>
          </a:stretch>
        </p:blipFill>
        <p:spPr bwMode="auto">
          <a:xfrm>
            <a:off x="1023143" y="727710"/>
            <a:ext cx="7097713" cy="3600450"/>
          </a:xfrm>
          <a:prstGeom prst="rect">
            <a:avLst/>
          </a:prstGeom>
          <a:noFill/>
          <a:ln>
            <a:noFill/>
          </a:ln>
        </p:spPr>
      </p:pic>
    </p:spTree>
    <p:extLst>
      <p:ext uri="{BB962C8B-B14F-4D97-AF65-F5344CB8AC3E}">
        <p14:creationId xmlns:p14="http://schemas.microsoft.com/office/powerpoint/2010/main" val="16332974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quản trị</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vi-VN" sz="2000" i="1">
                <a:latin typeface="Tahoma" panose="020B0604030504040204" pitchFamily="34" charset="0"/>
                <a:ea typeface="Tahoma" panose="020B0604030504040204" pitchFamily="34" charset="0"/>
                <a:cs typeface="Tahoma" panose="020B0604030504040204" pitchFamily="34" charset="0"/>
              </a:rPr>
              <a:t>Duyệt đơn hàng</a:t>
            </a:r>
          </a:p>
        </p:txBody>
      </p:sp>
      <p:pic>
        <p:nvPicPr>
          <p:cNvPr id="5" name="Picture 4" descr="C:\Users\Admin\Desktop\Downloads\f59bc1f8aeef5ab103fe.jpg"/>
          <p:cNvPicPr/>
          <p:nvPr/>
        </p:nvPicPr>
        <p:blipFill>
          <a:blip r:embed="rId3">
            <a:extLst>
              <a:ext uri="{28A0092B-C50C-407E-A947-70E740481C1C}">
                <a14:useLocalDpi xmlns:a14="http://schemas.microsoft.com/office/drawing/2010/main" val="0"/>
              </a:ext>
            </a:extLst>
          </a:blip>
          <a:srcRect/>
          <a:stretch>
            <a:fillRect/>
          </a:stretch>
        </p:blipFill>
        <p:spPr bwMode="auto">
          <a:xfrm>
            <a:off x="962025" y="678180"/>
            <a:ext cx="7219950" cy="3672840"/>
          </a:xfrm>
          <a:prstGeom prst="rect">
            <a:avLst/>
          </a:prstGeom>
          <a:noFill/>
          <a:ln>
            <a:noFill/>
          </a:ln>
        </p:spPr>
      </p:pic>
    </p:spTree>
    <p:extLst>
      <p:ext uri="{BB962C8B-B14F-4D97-AF65-F5344CB8AC3E}">
        <p14:creationId xmlns:p14="http://schemas.microsoft.com/office/powerpoint/2010/main" val="14183688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khách hàng</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smtClean="0">
                <a:latin typeface="Tahoma" panose="020B0604030504040204" pitchFamily="34" charset="0"/>
                <a:ea typeface="Tahoma" panose="020B0604030504040204" pitchFamily="34" charset="0"/>
                <a:cs typeface="Tahoma" panose="020B0604030504040204" pitchFamily="34" charset="0"/>
              </a:rPr>
              <a:t>Đăng nhập</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2468880" y="1090930"/>
            <a:ext cx="4206240" cy="3039110"/>
          </a:xfrm>
          <a:prstGeom prst="rect">
            <a:avLst/>
          </a:prstGeom>
        </p:spPr>
      </p:pic>
    </p:spTree>
    <p:extLst>
      <p:ext uri="{BB962C8B-B14F-4D97-AF65-F5344CB8AC3E}">
        <p14:creationId xmlns:p14="http://schemas.microsoft.com/office/powerpoint/2010/main" val="14647393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khách hàng</a:t>
            </a:r>
            <a:endParaRPr/>
          </a:p>
        </p:txBody>
      </p:sp>
      <p:sp>
        <p:nvSpPr>
          <p:cNvPr id="6" name="Google Shape;3586;p77"/>
          <p:cNvSpPr txBox="1">
            <a:spLocks noGrp="1"/>
          </p:cNvSpPr>
          <p:nvPr>
            <p:ph type="subTitle" idx="4294967295"/>
          </p:nvPr>
        </p:nvSpPr>
        <p:spPr>
          <a:xfrm>
            <a:off x="5612129" y="430149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smtClean="0">
                <a:latin typeface="Tahoma" panose="020B0604030504040204" pitchFamily="34" charset="0"/>
                <a:ea typeface="Tahoma" panose="020B0604030504040204" pitchFamily="34" charset="0"/>
                <a:cs typeface="Tahoma" panose="020B0604030504040204" pitchFamily="34" charset="0"/>
              </a:rPr>
              <a:t>Đăng ký</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p:nvPr/>
        </p:nvPicPr>
        <p:blipFill>
          <a:blip r:embed="rId3"/>
          <a:stretch>
            <a:fillRect/>
          </a:stretch>
        </p:blipFill>
        <p:spPr>
          <a:xfrm>
            <a:off x="2571750" y="640080"/>
            <a:ext cx="3989070" cy="4395787"/>
          </a:xfrm>
          <a:prstGeom prst="rect">
            <a:avLst/>
          </a:prstGeom>
        </p:spPr>
      </p:pic>
    </p:spTree>
    <p:extLst>
      <p:ext uri="{BB962C8B-B14F-4D97-AF65-F5344CB8AC3E}">
        <p14:creationId xmlns:p14="http://schemas.microsoft.com/office/powerpoint/2010/main" val="858033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khách hàng</a:t>
            </a:r>
            <a:endParaRPr/>
          </a:p>
        </p:txBody>
      </p:sp>
      <p:sp>
        <p:nvSpPr>
          <p:cNvPr id="6" name="Google Shape;3586;p77"/>
          <p:cNvSpPr txBox="1">
            <a:spLocks noGrp="1"/>
          </p:cNvSpPr>
          <p:nvPr>
            <p:ph type="subTitle" idx="4294967295"/>
          </p:nvPr>
        </p:nvSpPr>
        <p:spPr>
          <a:xfrm>
            <a:off x="2907029" y="4229100"/>
            <a:ext cx="3070860" cy="60579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smtClean="0">
                <a:latin typeface="Tahoma" panose="020B0604030504040204" pitchFamily="34" charset="0"/>
                <a:ea typeface="Tahoma" panose="020B0604030504040204" pitchFamily="34" charset="0"/>
                <a:cs typeface="Tahoma" panose="020B0604030504040204" pitchFamily="34" charset="0"/>
              </a:rPr>
              <a:t>Trang chủ khách hàng</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p:nvPr/>
        </p:nvPicPr>
        <p:blipFill>
          <a:blip r:embed="rId3"/>
          <a:stretch>
            <a:fillRect/>
          </a:stretch>
        </p:blipFill>
        <p:spPr>
          <a:xfrm>
            <a:off x="1048224" y="648017"/>
            <a:ext cx="7044215" cy="3703003"/>
          </a:xfrm>
          <a:prstGeom prst="rect">
            <a:avLst/>
          </a:prstGeom>
        </p:spPr>
      </p:pic>
    </p:spTree>
    <p:extLst>
      <p:ext uri="{BB962C8B-B14F-4D97-AF65-F5344CB8AC3E}">
        <p14:creationId xmlns:p14="http://schemas.microsoft.com/office/powerpoint/2010/main" val="41655628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khách hàng</a:t>
            </a:r>
            <a:endParaRPr/>
          </a:p>
        </p:txBody>
      </p:sp>
      <p:sp>
        <p:nvSpPr>
          <p:cNvPr id="6" name="Google Shape;3586;p77"/>
          <p:cNvSpPr txBox="1">
            <a:spLocks noGrp="1"/>
          </p:cNvSpPr>
          <p:nvPr>
            <p:ph type="subTitle" idx="4294967295"/>
          </p:nvPr>
        </p:nvSpPr>
        <p:spPr>
          <a:xfrm>
            <a:off x="2907029" y="4389120"/>
            <a:ext cx="3070860" cy="57150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smtClean="0">
                <a:latin typeface="Tahoma" panose="020B0604030504040204" pitchFamily="34" charset="0"/>
                <a:ea typeface="Tahoma" panose="020B0604030504040204" pitchFamily="34" charset="0"/>
                <a:cs typeface="Tahoma" panose="020B0604030504040204" pitchFamily="34" charset="0"/>
              </a:rPr>
              <a:t>Cửa hàng</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129903" y="572700"/>
            <a:ext cx="6884194" cy="3955732"/>
          </a:xfrm>
          <a:prstGeom prst="rect">
            <a:avLst/>
          </a:prstGeom>
        </p:spPr>
      </p:pic>
    </p:spTree>
    <p:extLst>
      <p:ext uri="{BB962C8B-B14F-4D97-AF65-F5344CB8AC3E}">
        <p14:creationId xmlns:p14="http://schemas.microsoft.com/office/powerpoint/2010/main" val="1579683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khách hàng</a:t>
            </a:r>
            <a:endParaRPr/>
          </a:p>
        </p:txBody>
      </p:sp>
      <p:sp>
        <p:nvSpPr>
          <p:cNvPr id="6" name="Google Shape;3586;p77"/>
          <p:cNvSpPr txBox="1">
            <a:spLocks noGrp="1"/>
          </p:cNvSpPr>
          <p:nvPr>
            <p:ph type="subTitle" idx="4294967295"/>
          </p:nvPr>
        </p:nvSpPr>
        <p:spPr>
          <a:xfrm>
            <a:off x="2907029" y="4389120"/>
            <a:ext cx="3070860" cy="57150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a:latin typeface="Tahoma" panose="020B0604030504040204" pitchFamily="34" charset="0"/>
                <a:ea typeface="Tahoma" panose="020B0604030504040204" pitchFamily="34" charset="0"/>
                <a:cs typeface="Tahoma" panose="020B0604030504040204" pitchFamily="34" charset="0"/>
              </a:rPr>
              <a:t>Chi tiết sản phẩm</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p:nvPr/>
        </p:nvPicPr>
        <p:blipFill>
          <a:blip r:embed="rId3"/>
          <a:stretch>
            <a:fillRect/>
          </a:stretch>
        </p:blipFill>
        <p:spPr>
          <a:xfrm>
            <a:off x="1162526" y="572700"/>
            <a:ext cx="6818948" cy="3956368"/>
          </a:xfrm>
          <a:prstGeom prst="rect">
            <a:avLst/>
          </a:prstGeom>
        </p:spPr>
      </p:pic>
    </p:spTree>
    <p:extLst>
      <p:ext uri="{BB962C8B-B14F-4D97-AF65-F5344CB8AC3E}">
        <p14:creationId xmlns:p14="http://schemas.microsoft.com/office/powerpoint/2010/main" val="41234616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khách hàng</a:t>
            </a:r>
            <a:endParaRPr/>
          </a:p>
        </p:txBody>
      </p:sp>
      <p:sp>
        <p:nvSpPr>
          <p:cNvPr id="6" name="Google Shape;3586;p77"/>
          <p:cNvSpPr txBox="1">
            <a:spLocks noGrp="1"/>
          </p:cNvSpPr>
          <p:nvPr>
            <p:ph type="subTitle" idx="4294967295"/>
          </p:nvPr>
        </p:nvSpPr>
        <p:spPr>
          <a:xfrm>
            <a:off x="2907029" y="4518660"/>
            <a:ext cx="3070860" cy="52578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smtClean="0">
                <a:latin typeface="Tahoma" panose="020B0604030504040204" pitchFamily="34" charset="0"/>
                <a:ea typeface="Tahoma" panose="020B0604030504040204" pitchFamily="34" charset="0"/>
                <a:cs typeface="Tahoma" panose="020B0604030504040204" pitchFamily="34" charset="0"/>
              </a:rPr>
              <a:t>Giỏ hàng</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227296" y="572700"/>
            <a:ext cx="6689408" cy="4102170"/>
          </a:xfrm>
          <a:prstGeom prst="rect">
            <a:avLst/>
          </a:prstGeom>
        </p:spPr>
      </p:pic>
    </p:spTree>
    <p:extLst>
      <p:ext uri="{BB962C8B-B14F-4D97-AF65-F5344CB8AC3E}">
        <p14:creationId xmlns:p14="http://schemas.microsoft.com/office/powerpoint/2010/main" val="18354080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khách hàng</a:t>
            </a:r>
            <a:endParaRPr/>
          </a:p>
        </p:txBody>
      </p:sp>
      <p:sp>
        <p:nvSpPr>
          <p:cNvPr id="6" name="Google Shape;3586;p77"/>
          <p:cNvSpPr txBox="1">
            <a:spLocks noGrp="1"/>
          </p:cNvSpPr>
          <p:nvPr>
            <p:ph type="subTitle" idx="4294967295"/>
          </p:nvPr>
        </p:nvSpPr>
        <p:spPr>
          <a:xfrm>
            <a:off x="6377940" y="4516050"/>
            <a:ext cx="3070860" cy="57150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a:latin typeface="Tahoma" panose="020B0604030504040204" pitchFamily="34" charset="0"/>
                <a:ea typeface="Tahoma" panose="020B0604030504040204" pitchFamily="34" charset="0"/>
                <a:cs typeface="Tahoma" panose="020B0604030504040204" pitchFamily="34" charset="0"/>
              </a:rPr>
              <a:t>Chi </a:t>
            </a:r>
            <a:r>
              <a:rPr lang="en-US" sz="2000" i="1" smtClean="0">
                <a:latin typeface="Tahoma" panose="020B0604030504040204" pitchFamily="34" charset="0"/>
                <a:ea typeface="Tahoma" panose="020B0604030504040204" pitchFamily="34" charset="0"/>
                <a:cs typeface="Tahoma" panose="020B0604030504040204" pitchFamily="34" charset="0"/>
              </a:rPr>
              <a:t>tiết đơn hàng</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p:nvPr/>
        </p:nvPicPr>
        <p:blipFill>
          <a:blip r:embed="rId3"/>
          <a:stretch>
            <a:fillRect/>
          </a:stretch>
        </p:blipFill>
        <p:spPr>
          <a:xfrm>
            <a:off x="1045210" y="572700"/>
            <a:ext cx="5910580" cy="4514850"/>
          </a:xfrm>
          <a:prstGeom prst="rect">
            <a:avLst/>
          </a:prstGeom>
        </p:spPr>
      </p:pic>
    </p:spTree>
    <p:extLst>
      <p:ext uri="{BB962C8B-B14F-4D97-AF65-F5344CB8AC3E}">
        <p14:creationId xmlns:p14="http://schemas.microsoft.com/office/powerpoint/2010/main" val="3964394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8"/>
          <p:cNvSpPr txBox="1">
            <a:spLocks noGrp="1"/>
          </p:cNvSpPr>
          <p:nvPr>
            <p:ph type="title"/>
          </p:nvPr>
        </p:nvSpPr>
        <p:spPr>
          <a:xfrm>
            <a:off x="3091623" y="1955400"/>
            <a:ext cx="3592340" cy="147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Khảo sát hiện trạng</a:t>
            </a:r>
            <a:endParaRPr b="1">
              <a:latin typeface="Tahoma" panose="020B0604030504040204" pitchFamily="34" charset="0"/>
              <a:ea typeface="Tahoma" panose="020B0604030504040204" pitchFamily="34" charset="0"/>
              <a:cs typeface="Tahoma" panose="020B0604030504040204" pitchFamily="34" charset="0"/>
            </a:endParaRPr>
          </a:p>
        </p:txBody>
      </p:sp>
      <p:sp>
        <p:nvSpPr>
          <p:cNvPr id="1038" name="Google Shape;1038;p48"/>
          <p:cNvSpPr txBox="1">
            <a:spLocks noGrp="1"/>
          </p:cNvSpPr>
          <p:nvPr>
            <p:ph type="title" idx="2"/>
          </p:nvPr>
        </p:nvSpPr>
        <p:spPr>
          <a:xfrm>
            <a:off x="2348898" y="1888500"/>
            <a:ext cx="102676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01</a:t>
            </a:r>
            <a:endParaRPr b="1">
              <a:latin typeface="Tahoma" panose="020B0604030504040204" pitchFamily="34" charset="0"/>
              <a:ea typeface="Tahoma" panose="020B0604030504040204" pitchFamily="34" charset="0"/>
              <a:cs typeface="Tahoma" panose="020B0604030504040204" pitchFamily="34" charset="0"/>
            </a:endParaRPr>
          </a:p>
        </p:txBody>
      </p:sp>
      <p:grpSp>
        <p:nvGrpSpPr>
          <p:cNvPr id="1039" name="Google Shape;1039;p48"/>
          <p:cNvGrpSpPr/>
          <p:nvPr/>
        </p:nvGrpSpPr>
        <p:grpSpPr>
          <a:xfrm flipH="1">
            <a:off x="5664526" y="3810849"/>
            <a:ext cx="1019450" cy="1379152"/>
            <a:chOff x="3231057" y="5846468"/>
            <a:chExt cx="1701919" cy="2302424"/>
          </a:xfrm>
        </p:grpSpPr>
        <p:sp>
          <p:nvSpPr>
            <p:cNvPr id="1040" name="Google Shape;1040;p48"/>
            <p:cNvSpPr/>
            <p:nvPr/>
          </p:nvSpPr>
          <p:spPr>
            <a:xfrm>
              <a:off x="3231057" y="5846468"/>
              <a:ext cx="1594326" cy="2294779"/>
            </a:xfrm>
            <a:custGeom>
              <a:avLst/>
              <a:gdLst/>
              <a:ahLst/>
              <a:cxnLst/>
              <a:rect l="l" t="t" r="r" b="b"/>
              <a:pathLst>
                <a:path w="45047" h="64838" extrusionOk="0">
                  <a:moveTo>
                    <a:pt x="7664" y="0"/>
                  </a:moveTo>
                  <a:cubicBezTo>
                    <a:pt x="5622" y="0"/>
                    <a:pt x="3546" y="1052"/>
                    <a:pt x="2736" y="2925"/>
                  </a:cubicBezTo>
                  <a:cubicBezTo>
                    <a:pt x="1763" y="5175"/>
                    <a:pt x="2736" y="7789"/>
                    <a:pt x="3952" y="9916"/>
                  </a:cubicBezTo>
                  <a:cubicBezTo>
                    <a:pt x="5715" y="13108"/>
                    <a:pt x="7934" y="16026"/>
                    <a:pt x="10517" y="18549"/>
                  </a:cubicBezTo>
                  <a:cubicBezTo>
                    <a:pt x="10973" y="19005"/>
                    <a:pt x="11490" y="19521"/>
                    <a:pt x="11612" y="20160"/>
                  </a:cubicBezTo>
                  <a:cubicBezTo>
                    <a:pt x="11794" y="21345"/>
                    <a:pt x="10548" y="22257"/>
                    <a:pt x="9393" y="22470"/>
                  </a:cubicBezTo>
                  <a:cubicBezTo>
                    <a:pt x="9084" y="22520"/>
                    <a:pt x="8773" y="22540"/>
                    <a:pt x="8462" y="22540"/>
                  </a:cubicBezTo>
                  <a:cubicBezTo>
                    <a:pt x="7455" y="22540"/>
                    <a:pt x="6439" y="22334"/>
                    <a:pt x="5441" y="22287"/>
                  </a:cubicBezTo>
                  <a:cubicBezTo>
                    <a:pt x="5342" y="22283"/>
                    <a:pt x="5243" y="22280"/>
                    <a:pt x="5142" y="22280"/>
                  </a:cubicBezTo>
                  <a:cubicBezTo>
                    <a:pt x="3888" y="22280"/>
                    <a:pt x="2563" y="22646"/>
                    <a:pt x="1915" y="23716"/>
                  </a:cubicBezTo>
                  <a:cubicBezTo>
                    <a:pt x="973" y="25327"/>
                    <a:pt x="2098" y="27333"/>
                    <a:pt x="3314" y="28731"/>
                  </a:cubicBezTo>
                  <a:cubicBezTo>
                    <a:pt x="5745" y="31528"/>
                    <a:pt x="8663" y="33868"/>
                    <a:pt x="11885" y="35692"/>
                  </a:cubicBezTo>
                  <a:cubicBezTo>
                    <a:pt x="13040" y="36330"/>
                    <a:pt x="14287" y="36938"/>
                    <a:pt x="15138" y="37971"/>
                  </a:cubicBezTo>
                  <a:cubicBezTo>
                    <a:pt x="15989" y="39005"/>
                    <a:pt x="16353" y="40585"/>
                    <a:pt x="15563" y="41680"/>
                  </a:cubicBezTo>
                  <a:cubicBezTo>
                    <a:pt x="15046" y="42376"/>
                    <a:pt x="14189" y="42682"/>
                    <a:pt x="13301" y="42682"/>
                  </a:cubicBezTo>
                  <a:cubicBezTo>
                    <a:pt x="12833" y="42682"/>
                    <a:pt x="12356" y="42597"/>
                    <a:pt x="11916" y="42440"/>
                  </a:cubicBezTo>
                  <a:cubicBezTo>
                    <a:pt x="10669" y="41984"/>
                    <a:pt x="9636" y="41102"/>
                    <a:pt x="8481" y="40464"/>
                  </a:cubicBezTo>
                  <a:cubicBezTo>
                    <a:pt x="7380" y="39828"/>
                    <a:pt x="6065" y="39438"/>
                    <a:pt x="4804" y="39438"/>
                  </a:cubicBezTo>
                  <a:cubicBezTo>
                    <a:pt x="3592" y="39438"/>
                    <a:pt x="2429" y="39798"/>
                    <a:pt x="1551" y="40646"/>
                  </a:cubicBezTo>
                  <a:cubicBezTo>
                    <a:pt x="396" y="41801"/>
                    <a:pt x="1" y="43595"/>
                    <a:pt x="244" y="45236"/>
                  </a:cubicBezTo>
                  <a:cubicBezTo>
                    <a:pt x="487" y="46877"/>
                    <a:pt x="1277" y="48367"/>
                    <a:pt x="2128" y="49765"/>
                  </a:cubicBezTo>
                  <a:cubicBezTo>
                    <a:pt x="5107" y="54659"/>
                    <a:pt x="9271" y="58884"/>
                    <a:pt x="14287" y="61589"/>
                  </a:cubicBezTo>
                  <a:cubicBezTo>
                    <a:pt x="18084" y="63614"/>
                    <a:pt x="21794" y="64838"/>
                    <a:pt x="25799" y="64838"/>
                  </a:cubicBezTo>
                  <a:cubicBezTo>
                    <a:pt x="27084" y="64838"/>
                    <a:pt x="28400" y="64712"/>
                    <a:pt x="29758" y="64446"/>
                  </a:cubicBezTo>
                  <a:lnTo>
                    <a:pt x="29788" y="64446"/>
                  </a:lnTo>
                  <a:cubicBezTo>
                    <a:pt x="39393" y="59795"/>
                    <a:pt x="43132" y="48914"/>
                    <a:pt x="44378" y="38822"/>
                  </a:cubicBezTo>
                  <a:cubicBezTo>
                    <a:pt x="44591" y="37120"/>
                    <a:pt x="45047" y="35388"/>
                    <a:pt x="44500" y="33777"/>
                  </a:cubicBezTo>
                  <a:cubicBezTo>
                    <a:pt x="44003" y="32390"/>
                    <a:pt x="42673" y="31252"/>
                    <a:pt x="41285" y="31252"/>
                  </a:cubicBezTo>
                  <a:cubicBezTo>
                    <a:pt x="41060" y="31252"/>
                    <a:pt x="40834" y="31282"/>
                    <a:pt x="40609" y="31345"/>
                  </a:cubicBezTo>
                  <a:cubicBezTo>
                    <a:pt x="39272" y="31740"/>
                    <a:pt x="38482" y="33108"/>
                    <a:pt x="37600" y="34202"/>
                  </a:cubicBezTo>
                  <a:cubicBezTo>
                    <a:pt x="36415" y="35631"/>
                    <a:pt x="34834" y="36725"/>
                    <a:pt x="33071" y="37333"/>
                  </a:cubicBezTo>
                  <a:cubicBezTo>
                    <a:pt x="32517" y="37508"/>
                    <a:pt x="31915" y="37634"/>
                    <a:pt x="31330" y="37634"/>
                  </a:cubicBezTo>
                  <a:cubicBezTo>
                    <a:pt x="30695" y="37634"/>
                    <a:pt x="30082" y="37485"/>
                    <a:pt x="29576" y="37090"/>
                  </a:cubicBezTo>
                  <a:cubicBezTo>
                    <a:pt x="28269" y="36057"/>
                    <a:pt x="28390" y="34050"/>
                    <a:pt x="28664" y="32348"/>
                  </a:cubicBezTo>
                  <a:cubicBezTo>
                    <a:pt x="29180" y="29248"/>
                    <a:pt x="29697" y="26148"/>
                    <a:pt x="30214" y="23047"/>
                  </a:cubicBezTo>
                  <a:cubicBezTo>
                    <a:pt x="30487" y="21375"/>
                    <a:pt x="30761" y="19673"/>
                    <a:pt x="30518" y="18002"/>
                  </a:cubicBezTo>
                  <a:cubicBezTo>
                    <a:pt x="30244" y="16330"/>
                    <a:pt x="29332" y="14688"/>
                    <a:pt x="27813" y="13989"/>
                  </a:cubicBezTo>
                  <a:cubicBezTo>
                    <a:pt x="27391" y="13795"/>
                    <a:pt x="26925" y="13702"/>
                    <a:pt x="26459" y="13702"/>
                  </a:cubicBezTo>
                  <a:cubicBezTo>
                    <a:pt x="25244" y="13702"/>
                    <a:pt x="24027" y="14336"/>
                    <a:pt x="23588" y="15479"/>
                  </a:cubicBezTo>
                  <a:cubicBezTo>
                    <a:pt x="23344" y="16117"/>
                    <a:pt x="23375" y="16846"/>
                    <a:pt x="23192" y="17546"/>
                  </a:cubicBezTo>
                  <a:cubicBezTo>
                    <a:pt x="23040" y="18214"/>
                    <a:pt x="22615" y="18944"/>
                    <a:pt x="21916" y="19035"/>
                  </a:cubicBezTo>
                  <a:cubicBezTo>
                    <a:pt x="21866" y="19041"/>
                    <a:pt x="21818" y="19045"/>
                    <a:pt x="21769" y="19045"/>
                  </a:cubicBezTo>
                  <a:cubicBezTo>
                    <a:pt x="21136" y="19045"/>
                    <a:pt x="20609" y="18508"/>
                    <a:pt x="20214" y="17971"/>
                  </a:cubicBezTo>
                  <a:cubicBezTo>
                    <a:pt x="18755" y="15995"/>
                    <a:pt x="17934" y="13655"/>
                    <a:pt x="17174" y="11315"/>
                  </a:cubicBezTo>
                  <a:cubicBezTo>
                    <a:pt x="16414" y="8974"/>
                    <a:pt x="15715" y="6603"/>
                    <a:pt x="14438" y="4506"/>
                  </a:cubicBezTo>
                  <a:cubicBezTo>
                    <a:pt x="13162" y="2439"/>
                    <a:pt x="11247" y="646"/>
                    <a:pt x="8876" y="129"/>
                  </a:cubicBezTo>
                  <a:cubicBezTo>
                    <a:pt x="8480" y="43"/>
                    <a:pt x="8073" y="0"/>
                    <a:pt x="76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3426848" y="5882215"/>
              <a:ext cx="826238" cy="2265615"/>
            </a:xfrm>
            <a:custGeom>
              <a:avLst/>
              <a:gdLst/>
              <a:ahLst/>
              <a:cxnLst/>
              <a:rect l="l" t="t" r="r" b="b"/>
              <a:pathLst>
                <a:path w="23345" h="64014" extrusionOk="0">
                  <a:moveTo>
                    <a:pt x="1" y="0"/>
                  </a:moveTo>
                  <a:lnTo>
                    <a:pt x="1" y="0"/>
                  </a:lnTo>
                  <a:cubicBezTo>
                    <a:pt x="31" y="61"/>
                    <a:pt x="61" y="122"/>
                    <a:pt x="122" y="183"/>
                  </a:cubicBezTo>
                  <a:lnTo>
                    <a:pt x="548" y="700"/>
                  </a:lnTo>
                  <a:cubicBezTo>
                    <a:pt x="943" y="1155"/>
                    <a:pt x="1490" y="1855"/>
                    <a:pt x="2159" y="2736"/>
                  </a:cubicBezTo>
                  <a:cubicBezTo>
                    <a:pt x="4134" y="5228"/>
                    <a:pt x="5897" y="7873"/>
                    <a:pt x="7448" y="10608"/>
                  </a:cubicBezTo>
                  <a:cubicBezTo>
                    <a:pt x="8451" y="12371"/>
                    <a:pt x="9454" y="14317"/>
                    <a:pt x="10487" y="16444"/>
                  </a:cubicBezTo>
                  <a:cubicBezTo>
                    <a:pt x="11521" y="18572"/>
                    <a:pt x="12645" y="20852"/>
                    <a:pt x="13709" y="23283"/>
                  </a:cubicBezTo>
                  <a:cubicBezTo>
                    <a:pt x="14834" y="25806"/>
                    <a:pt x="15837" y="28420"/>
                    <a:pt x="16688" y="31065"/>
                  </a:cubicBezTo>
                  <a:cubicBezTo>
                    <a:pt x="17144" y="32463"/>
                    <a:pt x="17478" y="33861"/>
                    <a:pt x="17873" y="35320"/>
                  </a:cubicBezTo>
                  <a:cubicBezTo>
                    <a:pt x="18238" y="36779"/>
                    <a:pt x="18603" y="38268"/>
                    <a:pt x="18967" y="39758"/>
                  </a:cubicBezTo>
                  <a:cubicBezTo>
                    <a:pt x="20426" y="45351"/>
                    <a:pt x="21582" y="51035"/>
                    <a:pt x="22402" y="56779"/>
                  </a:cubicBezTo>
                  <a:cubicBezTo>
                    <a:pt x="23071" y="62068"/>
                    <a:pt x="22919" y="59940"/>
                    <a:pt x="22676" y="64013"/>
                  </a:cubicBezTo>
                  <a:lnTo>
                    <a:pt x="22919" y="63983"/>
                  </a:lnTo>
                  <a:cubicBezTo>
                    <a:pt x="23162" y="59940"/>
                    <a:pt x="23344" y="62038"/>
                    <a:pt x="22676" y="56719"/>
                  </a:cubicBezTo>
                  <a:cubicBezTo>
                    <a:pt x="21885" y="50974"/>
                    <a:pt x="20730" y="45290"/>
                    <a:pt x="19302" y="39697"/>
                  </a:cubicBezTo>
                  <a:cubicBezTo>
                    <a:pt x="18907" y="38177"/>
                    <a:pt x="18542" y="36718"/>
                    <a:pt x="18177" y="35259"/>
                  </a:cubicBezTo>
                  <a:cubicBezTo>
                    <a:pt x="17812" y="33800"/>
                    <a:pt x="17448" y="32372"/>
                    <a:pt x="16992" y="30973"/>
                  </a:cubicBezTo>
                  <a:cubicBezTo>
                    <a:pt x="16141" y="28329"/>
                    <a:pt x="15138" y="25715"/>
                    <a:pt x="13983" y="23162"/>
                  </a:cubicBezTo>
                  <a:cubicBezTo>
                    <a:pt x="12919" y="20730"/>
                    <a:pt x="11794" y="18451"/>
                    <a:pt x="10730" y="16323"/>
                  </a:cubicBezTo>
                  <a:cubicBezTo>
                    <a:pt x="9697" y="14195"/>
                    <a:pt x="8663" y="12250"/>
                    <a:pt x="7630" y="10517"/>
                  </a:cubicBezTo>
                  <a:cubicBezTo>
                    <a:pt x="6049" y="7751"/>
                    <a:pt x="4256" y="5137"/>
                    <a:pt x="2280" y="2645"/>
                  </a:cubicBezTo>
                  <a:cubicBezTo>
                    <a:pt x="1551" y="1794"/>
                    <a:pt x="1004" y="1125"/>
                    <a:pt x="608" y="669"/>
                  </a:cubicBezTo>
                  <a:lnTo>
                    <a:pt x="153" y="183"/>
                  </a:lnTo>
                  <a:cubicBezTo>
                    <a:pt x="92" y="122"/>
                    <a:pt x="61" y="6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4026043" y="6341574"/>
              <a:ext cx="189385" cy="635826"/>
            </a:xfrm>
            <a:custGeom>
              <a:avLst/>
              <a:gdLst/>
              <a:ahLst/>
              <a:cxnLst/>
              <a:rect l="l" t="t" r="r" b="b"/>
              <a:pathLst>
                <a:path w="5351" h="17965" extrusionOk="0">
                  <a:moveTo>
                    <a:pt x="5351" y="0"/>
                  </a:moveTo>
                  <a:lnTo>
                    <a:pt x="5351" y="0"/>
                  </a:lnTo>
                  <a:cubicBezTo>
                    <a:pt x="5229" y="213"/>
                    <a:pt x="5107" y="456"/>
                    <a:pt x="5016" y="669"/>
                  </a:cubicBezTo>
                  <a:cubicBezTo>
                    <a:pt x="4834" y="1125"/>
                    <a:pt x="4591" y="1763"/>
                    <a:pt x="4287" y="2554"/>
                  </a:cubicBezTo>
                  <a:cubicBezTo>
                    <a:pt x="3709" y="4165"/>
                    <a:pt x="3041" y="6414"/>
                    <a:pt x="2372" y="8906"/>
                  </a:cubicBezTo>
                  <a:cubicBezTo>
                    <a:pt x="1703" y="11429"/>
                    <a:pt x="1126" y="13618"/>
                    <a:pt x="670" y="15320"/>
                  </a:cubicBezTo>
                  <a:lnTo>
                    <a:pt x="153" y="17265"/>
                  </a:lnTo>
                  <a:cubicBezTo>
                    <a:pt x="62" y="17478"/>
                    <a:pt x="1" y="17721"/>
                    <a:pt x="1" y="17964"/>
                  </a:cubicBezTo>
                  <a:cubicBezTo>
                    <a:pt x="92" y="17751"/>
                    <a:pt x="183" y="17508"/>
                    <a:pt x="275" y="17265"/>
                  </a:cubicBezTo>
                  <a:cubicBezTo>
                    <a:pt x="427" y="16839"/>
                    <a:pt x="639" y="16171"/>
                    <a:pt x="882" y="15380"/>
                  </a:cubicBezTo>
                  <a:cubicBezTo>
                    <a:pt x="1399" y="13770"/>
                    <a:pt x="2007" y="11490"/>
                    <a:pt x="2676" y="8997"/>
                  </a:cubicBezTo>
                  <a:cubicBezTo>
                    <a:pt x="3344" y="6475"/>
                    <a:pt x="3983" y="4225"/>
                    <a:pt x="4500" y="2614"/>
                  </a:cubicBezTo>
                  <a:cubicBezTo>
                    <a:pt x="4773" y="1824"/>
                    <a:pt x="4986" y="1155"/>
                    <a:pt x="5138" y="730"/>
                  </a:cubicBezTo>
                  <a:cubicBezTo>
                    <a:pt x="5229" y="487"/>
                    <a:pt x="5290" y="243"/>
                    <a:pt x="53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3288074" y="6714859"/>
              <a:ext cx="736943" cy="262542"/>
            </a:xfrm>
            <a:custGeom>
              <a:avLst/>
              <a:gdLst/>
              <a:ahLst/>
              <a:cxnLst/>
              <a:rect l="l" t="t" r="r" b="b"/>
              <a:pathLst>
                <a:path w="20822" h="7418" extrusionOk="0">
                  <a:moveTo>
                    <a:pt x="1" y="1"/>
                  </a:moveTo>
                  <a:lnTo>
                    <a:pt x="1" y="1"/>
                  </a:lnTo>
                  <a:cubicBezTo>
                    <a:pt x="274" y="92"/>
                    <a:pt x="578" y="183"/>
                    <a:pt x="852" y="244"/>
                  </a:cubicBezTo>
                  <a:cubicBezTo>
                    <a:pt x="1399" y="365"/>
                    <a:pt x="2189" y="578"/>
                    <a:pt x="3131" y="852"/>
                  </a:cubicBezTo>
                  <a:cubicBezTo>
                    <a:pt x="5046" y="1368"/>
                    <a:pt x="7691" y="2189"/>
                    <a:pt x="10578" y="3223"/>
                  </a:cubicBezTo>
                  <a:cubicBezTo>
                    <a:pt x="13466" y="4256"/>
                    <a:pt x="16019" y="5289"/>
                    <a:pt x="17843" y="6110"/>
                  </a:cubicBezTo>
                  <a:cubicBezTo>
                    <a:pt x="18785" y="6505"/>
                    <a:pt x="19515" y="6840"/>
                    <a:pt x="20031" y="7083"/>
                  </a:cubicBezTo>
                  <a:cubicBezTo>
                    <a:pt x="20274" y="7235"/>
                    <a:pt x="20548" y="7326"/>
                    <a:pt x="20822" y="7417"/>
                  </a:cubicBezTo>
                  <a:cubicBezTo>
                    <a:pt x="20578" y="7265"/>
                    <a:pt x="20335" y="7113"/>
                    <a:pt x="20062" y="6992"/>
                  </a:cubicBezTo>
                  <a:cubicBezTo>
                    <a:pt x="19575" y="6718"/>
                    <a:pt x="18846" y="6323"/>
                    <a:pt x="17934" y="5897"/>
                  </a:cubicBezTo>
                  <a:cubicBezTo>
                    <a:pt x="16110" y="5046"/>
                    <a:pt x="13557" y="3952"/>
                    <a:pt x="10669" y="2919"/>
                  </a:cubicBezTo>
                  <a:cubicBezTo>
                    <a:pt x="8207" y="2037"/>
                    <a:pt x="5715" y="1277"/>
                    <a:pt x="3192" y="639"/>
                  </a:cubicBezTo>
                  <a:cubicBezTo>
                    <a:pt x="2219" y="396"/>
                    <a:pt x="1399" y="244"/>
                    <a:pt x="852" y="122"/>
                  </a:cubicBezTo>
                  <a:cubicBezTo>
                    <a:pt x="578" y="61"/>
                    <a:pt x="304" y="3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3264397" y="7388307"/>
              <a:ext cx="957473" cy="486258"/>
            </a:xfrm>
            <a:custGeom>
              <a:avLst/>
              <a:gdLst/>
              <a:ahLst/>
              <a:cxnLst/>
              <a:rect l="l" t="t" r="r" b="b"/>
              <a:pathLst>
                <a:path w="27053" h="13739" extrusionOk="0">
                  <a:moveTo>
                    <a:pt x="1" y="0"/>
                  </a:moveTo>
                  <a:lnTo>
                    <a:pt x="1" y="0"/>
                  </a:lnTo>
                  <a:cubicBezTo>
                    <a:pt x="92" y="61"/>
                    <a:pt x="183" y="122"/>
                    <a:pt x="274" y="152"/>
                  </a:cubicBezTo>
                  <a:lnTo>
                    <a:pt x="1034" y="578"/>
                  </a:lnTo>
                  <a:lnTo>
                    <a:pt x="3952" y="2067"/>
                  </a:lnTo>
                  <a:cubicBezTo>
                    <a:pt x="6384" y="3313"/>
                    <a:pt x="9758" y="5076"/>
                    <a:pt x="13436" y="7022"/>
                  </a:cubicBezTo>
                  <a:cubicBezTo>
                    <a:pt x="17144" y="8937"/>
                    <a:pt x="20518" y="10699"/>
                    <a:pt x="23010" y="11885"/>
                  </a:cubicBezTo>
                  <a:cubicBezTo>
                    <a:pt x="24226" y="12493"/>
                    <a:pt x="25229" y="12949"/>
                    <a:pt x="25928" y="13283"/>
                  </a:cubicBezTo>
                  <a:lnTo>
                    <a:pt x="26749" y="13617"/>
                  </a:lnTo>
                  <a:cubicBezTo>
                    <a:pt x="26840" y="13678"/>
                    <a:pt x="26931" y="13709"/>
                    <a:pt x="27053" y="13739"/>
                  </a:cubicBezTo>
                  <a:cubicBezTo>
                    <a:pt x="27053" y="13739"/>
                    <a:pt x="26962" y="13678"/>
                    <a:pt x="26779" y="13587"/>
                  </a:cubicBezTo>
                  <a:lnTo>
                    <a:pt x="26020" y="13161"/>
                  </a:lnTo>
                  <a:lnTo>
                    <a:pt x="23132" y="11703"/>
                  </a:lnTo>
                  <a:cubicBezTo>
                    <a:pt x="20670" y="10456"/>
                    <a:pt x="17326" y="8693"/>
                    <a:pt x="13618" y="6718"/>
                  </a:cubicBezTo>
                  <a:cubicBezTo>
                    <a:pt x="9940" y="4772"/>
                    <a:pt x="6536" y="3040"/>
                    <a:pt x="4074" y="1854"/>
                  </a:cubicBezTo>
                  <a:cubicBezTo>
                    <a:pt x="2828" y="1246"/>
                    <a:pt x="1825" y="790"/>
                    <a:pt x="1125" y="456"/>
                  </a:cubicBezTo>
                  <a:lnTo>
                    <a:pt x="335" y="122"/>
                  </a:lnTo>
                  <a:cubicBezTo>
                    <a:pt x="214" y="61"/>
                    <a:pt x="122" y="3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6683963" y="4278168"/>
            <a:ext cx="668104" cy="895218"/>
            <a:chOff x="122038" y="7256930"/>
            <a:chExt cx="668104" cy="895218"/>
          </a:xfrm>
        </p:grpSpPr>
        <p:sp>
          <p:nvSpPr>
            <p:cNvPr id="1053" name="Google Shape;1053;p48"/>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4"/>
          <p:cNvSpPr txBox="1">
            <a:spLocks noGrp="1"/>
          </p:cNvSpPr>
          <p:nvPr>
            <p:ph type="title"/>
          </p:nvPr>
        </p:nvSpPr>
        <p:spPr>
          <a:xfrm>
            <a:off x="685800" y="0"/>
            <a:ext cx="7772400" cy="572700"/>
          </a:xfrm>
          <a:prstGeom prst="rect">
            <a:avLst/>
          </a:prstGeom>
        </p:spPr>
        <p:txBody>
          <a:bodyPr spcFirstLastPara="1" wrap="square" lIns="91425" tIns="91425" rIns="91425" bIns="91425" anchor="t" anchorCtr="0">
            <a:noAutofit/>
          </a:bodyPr>
          <a:lstStyle/>
          <a:p>
            <a:pPr lvl="0"/>
            <a:r>
              <a:rPr lang="vi-VN" b="1" smtClean="0">
                <a:latin typeface="Tahoma" panose="020B0604030504040204" pitchFamily="34" charset="0"/>
                <a:ea typeface="Tahoma" panose="020B0604030504040204" pitchFamily="34" charset="0"/>
                <a:cs typeface="Tahoma" panose="020B0604030504040204" pitchFamily="34" charset="0"/>
              </a:rPr>
              <a:t>T</a:t>
            </a:r>
            <a:r>
              <a:rPr lang="en-US" b="1" smtClean="0">
                <a:latin typeface="Tahoma" panose="020B0604030504040204" pitchFamily="34" charset="0"/>
                <a:ea typeface="Tahoma" panose="020B0604030504040204" pitchFamily="34" charset="0"/>
                <a:cs typeface="Tahoma" panose="020B0604030504040204" pitchFamily="34" charset="0"/>
              </a:rPr>
              <a:t>rang khách hàng</a:t>
            </a:r>
            <a:endParaRPr/>
          </a:p>
        </p:txBody>
      </p:sp>
      <p:sp>
        <p:nvSpPr>
          <p:cNvPr id="6" name="Google Shape;3586;p77"/>
          <p:cNvSpPr txBox="1">
            <a:spLocks noGrp="1"/>
          </p:cNvSpPr>
          <p:nvPr>
            <p:ph type="subTitle" idx="4294967295"/>
          </p:nvPr>
        </p:nvSpPr>
        <p:spPr>
          <a:xfrm>
            <a:off x="6156961" y="4427220"/>
            <a:ext cx="3135628" cy="594360"/>
          </a:xfrm>
          <a:prstGeom prst="rect">
            <a:avLst/>
          </a:prstGeom>
        </p:spPr>
        <p:txBody>
          <a:bodyPr spcFirstLastPara="1" wrap="square" lIns="91425" tIns="91425" rIns="91425" bIns="91425" anchor="t" anchorCtr="0">
            <a:noAutofit/>
          </a:bodyPr>
          <a:lstStyle/>
          <a:p>
            <a:pPr marL="114300" indent="0" algn="ctr">
              <a:lnSpc>
                <a:spcPct val="150000"/>
              </a:lnSpc>
              <a:buNone/>
            </a:pPr>
            <a:r>
              <a:rPr lang="en-US" sz="2000" i="1" smtClean="0">
                <a:latin typeface="Tahoma" panose="020B0604030504040204" pitchFamily="34" charset="0"/>
                <a:ea typeface="Tahoma" panose="020B0604030504040204" pitchFamily="34" charset="0"/>
                <a:cs typeface="Tahoma" panose="020B0604030504040204" pitchFamily="34" charset="0"/>
              </a:rPr>
              <a:t>Đặt hàng thành công</a:t>
            </a:r>
            <a:endParaRPr lang="vi-VN" sz="2000" i="1">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p:nvPr/>
        </p:nvPicPr>
        <p:blipFill>
          <a:blip r:embed="rId3"/>
          <a:stretch>
            <a:fillRect/>
          </a:stretch>
        </p:blipFill>
        <p:spPr>
          <a:xfrm>
            <a:off x="685800" y="572700"/>
            <a:ext cx="5820728" cy="4448880"/>
          </a:xfrm>
          <a:prstGeom prst="rect">
            <a:avLst/>
          </a:prstGeom>
        </p:spPr>
      </p:pic>
    </p:spTree>
    <p:extLst>
      <p:ext uri="{BB962C8B-B14F-4D97-AF65-F5344CB8AC3E}">
        <p14:creationId xmlns:p14="http://schemas.microsoft.com/office/powerpoint/2010/main" val="2042234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807720" y="579120"/>
            <a:ext cx="7810500" cy="4564380"/>
          </a:xfrm>
          <a:prstGeom prst="rect">
            <a:avLst/>
          </a:prstGeom>
        </p:spPr>
        <p:txBody>
          <a:bodyPr spcFirstLastPara="1" wrap="square" lIns="91425" tIns="91425" rIns="91425" bIns="91425" anchor="t" anchorCtr="0">
            <a:noAutofit/>
          </a:bodyPr>
          <a:lstStyle/>
          <a:p>
            <a:pPr marL="114300" indent="0" algn="just">
              <a:lnSpc>
                <a:spcPct val="150000"/>
              </a:lnSpc>
              <a:buNone/>
            </a:pPr>
            <a:r>
              <a:rPr lang="vi-VN" sz="2400" b="1">
                <a:latin typeface="Tahoma" panose="020B0604030504040204" pitchFamily="34" charset="0"/>
                <a:ea typeface="Tahoma" panose="020B0604030504040204" pitchFamily="34" charset="0"/>
                <a:cs typeface="Tahoma" panose="020B0604030504040204" pitchFamily="34" charset="0"/>
              </a:rPr>
              <a:t>Ưu điểm</a:t>
            </a:r>
          </a:p>
          <a:p>
            <a:pPr algn="just">
              <a:lnSpc>
                <a:spcPct val="150000"/>
              </a:lnSpc>
              <a:buFont typeface="Wingdings" panose="05000000000000000000" pitchFamily="2" charset="2"/>
              <a:buChar char="ü"/>
            </a:pPr>
            <a:r>
              <a:rPr lang="vi-VN" sz="2400">
                <a:latin typeface="Tahoma" panose="020B0604030504040204" pitchFamily="34" charset="0"/>
                <a:ea typeface="Tahoma" panose="020B0604030504040204" pitchFamily="34" charset="0"/>
                <a:cs typeface="Tahoma" panose="020B0604030504040204" pitchFamily="34" charset="0"/>
              </a:rPr>
              <a:t>Cơ bản nắm được các bước xây dựng một website bán hàng trực tuyến, thực hiện đúng quy trình.</a:t>
            </a:r>
          </a:p>
          <a:p>
            <a:pPr algn="just">
              <a:lnSpc>
                <a:spcPct val="150000"/>
              </a:lnSpc>
              <a:buFont typeface="Wingdings" panose="05000000000000000000" pitchFamily="2" charset="2"/>
              <a:buChar char="ü"/>
            </a:pPr>
            <a:r>
              <a:rPr lang="vi-VN" sz="2400">
                <a:latin typeface="Tahoma" panose="020B0604030504040204" pitchFamily="34" charset="0"/>
                <a:ea typeface="Tahoma" panose="020B0604030504040204" pitchFamily="34" charset="0"/>
                <a:cs typeface="Tahoma" panose="020B0604030504040204" pitchFamily="34" charset="0"/>
              </a:rPr>
              <a:t>Xây dựng được bố cục trang web hợp lý, bước đầu thực hiện được nghiệp vụ của hệ thống.</a:t>
            </a:r>
          </a:p>
          <a:p>
            <a:pPr marL="114300" indent="0" algn="just">
              <a:lnSpc>
                <a:spcPct val="150000"/>
              </a:lnSpc>
              <a:buNone/>
            </a:pPr>
            <a:r>
              <a:rPr lang="vi-VN" sz="2400" b="1">
                <a:latin typeface="Tahoma" panose="020B0604030504040204" pitchFamily="34" charset="0"/>
                <a:ea typeface="Tahoma" panose="020B0604030504040204" pitchFamily="34" charset="0"/>
                <a:cs typeface="Tahoma" panose="020B0604030504040204" pitchFamily="34" charset="0"/>
              </a:rPr>
              <a:t>Hạn chế</a:t>
            </a:r>
          </a:p>
          <a:p>
            <a:pPr algn="just">
              <a:lnSpc>
                <a:spcPct val="150000"/>
              </a:lnSpc>
              <a:buFont typeface="Wingdings" panose="05000000000000000000" pitchFamily="2" charset="2"/>
              <a:buChar char="ü"/>
            </a:pPr>
            <a:r>
              <a:rPr lang="vi-VN" sz="2400">
                <a:latin typeface="Tahoma" panose="020B0604030504040204" pitchFamily="34" charset="0"/>
                <a:ea typeface="Tahoma" panose="020B0604030504040204" pitchFamily="34" charset="0"/>
                <a:cs typeface="Tahoma" panose="020B0604030504040204" pitchFamily="34" charset="0"/>
              </a:rPr>
              <a:t>Chưa kết hợp chức năng xử lý thanh toán hóa đơn qua thẻ, xử lí khuyến mãi.</a:t>
            </a:r>
          </a:p>
          <a:p>
            <a:pPr marL="114300" indent="0">
              <a:lnSpc>
                <a:spcPct val="150000"/>
              </a:lnSpc>
              <a:buNone/>
            </a:pPr>
            <a:r>
              <a:rPr lang="vi-VN" sz="2400" b="1" smtClean="0">
                <a:latin typeface="Tahoma" panose="020B0604030504040204" pitchFamily="34" charset="0"/>
                <a:ea typeface="Tahoma" panose="020B0604030504040204" pitchFamily="34" charset="0"/>
                <a:cs typeface="Tahoma" panose="020B0604030504040204" pitchFamily="34" charset="0"/>
              </a:rPr>
              <a:t></a:t>
            </a:r>
            <a:r>
              <a:rPr lang="vi-VN" sz="2400" b="1">
                <a:latin typeface="Tahoma" panose="020B0604030504040204" pitchFamily="34" charset="0"/>
                <a:ea typeface="Tahoma" panose="020B0604030504040204" pitchFamily="34" charset="0"/>
                <a:cs typeface="Tahoma" panose="020B0604030504040204" pitchFamily="34" charset="0"/>
              </a:rPr>
              <a:t>	</a:t>
            </a:r>
          </a:p>
        </p:txBody>
      </p:sp>
      <p:sp>
        <p:nvSpPr>
          <p:cNvPr id="4" name="Google Shape;876;p44"/>
          <p:cNvSpPr txBox="1">
            <a:spLocks noGrp="1"/>
          </p:cNvSpPr>
          <p:nvPr>
            <p:ph type="title"/>
          </p:nvPr>
        </p:nvSpPr>
        <p:spPr>
          <a:xfrm>
            <a:off x="670560" y="155465"/>
            <a:ext cx="77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Kết luận</a:t>
            </a:r>
            <a:endParaRPr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137775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807720" y="876300"/>
            <a:ext cx="7810500" cy="4267199"/>
          </a:xfrm>
          <a:prstGeom prst="rect">
            <a:avLst/>
          </a:prstGeom>
        </p:spPr>
        <p:txBody>
          <a:bodyPr spcFirstLastPara="1" wrap="square" lIns="91425" tIns="91425" rIns="91425" bIns="91425" anchor="t" anchorCtr="0">
            <a:noAutofit/>
          </a:bodyPr>
          <a:lstStyle/>
          <a:p>
            <a:pPr marL="114300" indent="0" algn="just">
              <a:lnSpc>
                <a:spcPct val="150000"/>
              </a:lnSpc>
              <a:buNone/>
            </a:pPr>
            <a:r>
              <a:rPr lang="vi-VN" sz="2400" b="1">
                <a:latin typeface="Tahoma" panose="020B0604030504040204" pitchFamily="34" charset="0"/>
                <a:ea typeface="Tahoma" panose="020B0604030504040204" pitchFamily="34" charset="0"/>
                <a:cs typeface="Tahoma" panose="020B0604030504040204" pitchFamily="34" charset="0"/>
              </a:rPr>
              <a:t>Hướng phát triển</a:t>
            </a:r>
          </a:p>
          <a:p>
            <a:pPr algn="just">
              <a:lnSpc>
                <a:spcPct val="150000"/>
              </a:lnSpc>
              <a:buFont typeface="Wingdings" panose="05000000000000000000" pitchFamily="2" charset="2"/>
              <a:buChar char="ü"/>
            </a:pPr>
            <a:r>
              <a:rPr lang="vi-VN" sz="2400">
                <a:latin typeface="Tahoma" panose="020B0604030504040204" pitchFamily="34" charset="0"/>
                <a:ea typeface="Tahoma" panose="020B0604030504040204" pitchFamily="34" charset="0"/>
                <a:cs typeface="Tahoma" panose="020B0604030504040204" pitchFamily="34" charset="0"/>
              </a:rPr>
              <a:t>Xây dựng website sử dụng được đáp ứng đầy đủ yêu cầu nghiệp vụ của hệ thống.</a:t>
            </a:r>
          </a:p>
          <a:p>
            <a:pPr algn="just">
              <a:lnSpc>
                <a:spcPct val="150000"/>
              </a:lnSpc>
              <a:buFont typeface="Wingdings" panose="05000000000000000000" pitchFamily="2" charset="2"/>
              <a:buChar char="ü"/>
            </a:pPr>
            <a:r>
              <a:rPr lang="vi-VN" sz="2400">
                <a:latin typeface="Tahoma" panose="020B0604030504040204" pitchFamily="34" charset="0"/>
                <a:ea typeface="Tahoma" panose="020B0604030504040204" pitchFamily="34" charset="0"/>
                <a:cs typeface="Tahoma" panose="020B0604030504040204" pitchFamily="34" charset="0"/>
              </a:rPr>
              <a:t>Kết hợp chức năng thanh toán qua thẻ ATM.</a:t>
            </a:r>
          </a:p>
          <a:p>
            <a:pPr algn="just">
              <a:lnSpc>
                <a:spcPct val="150000"/>
              </a:lnSpc>
              <a:buFont typeface="Wingdings" panose="05000000000000000000" pitchFamily="2" charset="2"/>
              <a:buChar char="ü"/>
            </a:pPr>
            <a:r>
              <a:rPr lang="vi-VN" sz="2400">
                <a:latin typeface="Tahoma" panose="020B0604030504040204" pitchFamily="34" charset="0"/>
                <a:ea typeface="Tahoma" panose="020B0604030504040204" pitchFamily="34" charset="0"/>
                <a:cs typeface="Tahoma" panose="020B0604030504040204" pitchFamily="34" charset="0"/>
              </a:rPr>
              <a:t>Thêm chức năng hỗ trợ khách hàng bằng chat trực tuyến với cửa hàng.</a:t>
            </a:r>
          </a:p>
          <a:p>
            <a:pPr algn="just">
              <a:lnSpc>
                <a:spcPct val="150000"/>
              </a:lnSpc>
              <a:buFont typeface="Wingdings" panose="05000000000000000000" pitchFamily="2" charset="2"/>
              <a:buChar char="ü"/>
            </a:pPr>
            <a:r>
              <a:rPr lang="vi-VN" sz="2400">
                <a:latin typeface="Tahoma" panose="020B0604030504040204" pitchFamily="34" charset="0"/>
                <a:ea typeface="Tahoma" panose="020B0604030504040204" pitchFamily="34" charset="0"/>
                <a:cs typeface="Tahoma" panose="020B0604030504040204" pitchFamily="34" charset="0"/>
              </a:rPr>
              <a:t>Mua tên miền và triển khai website trên internet.</a:t>
            </a:r>
          </a:p>
          <a:p>
            <a:pPr marL="114300" indent="0">
              <a:lnSpc>
                <a:spcPct val="150000"/>
              </a:lnSpc>
              <a:buNone/>
            </a:pPr>
            <a:r>
              <a:rPr lang="vi-VN" sz="2400" b="1" smtClean="0">
                <a:latin typeface="Tahoma" panose="020B0604030504040204" pitchFamily="34" charset="0"/>
                <a:ea typeface="Tahoma" panose="020B0604030504040204" pitchFamily="34" charset="0"/>
                <a:cs typeface="Tahoma" panose="020B0604030504040204" pitchFamily="34" charset="0"/>
              </a:rPr>
              <a:t></a:t>
            </a:r>
            <a:r>
              <a:rPr lang="vi-VN" sz="2400" b="1">
                <a:latin typeface="Tahoma" panose="020B0604030504040204" pitchFamily="34" charset="0"/>
                <a:ea typeface="Tahoma" panose="020B0604030504040204" pitchFamily="34" charset="0"/>
                <a:cs typeface="Tahoma" panose="020B0604030504040204" pitchFamily="34" charset="0"/>
              </a:rPr>
              <a:t>	</a:t>
            </a:r>
          </a:p>
        </p:txBody>
      </p:sp>
      <p:sp>
        <p:nvSpPr>
          <p:cNvPr id="4" name="Google Shape;876;p44"/>
          <p:cNvSpPr txBox="1">
            <a:spLocks noGrp="1"/>
          </p:cNvSpPr>
          <p:nvPr>
            <p:ph type="title"/>
          </p:nvPr>
        </p:nvSpPr>
        <p:spPr>
          <a:xfrm>
            <a:off x="670560" y="155465"/>
            <a:ext cx="77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Kết luận</a:t>
            </a:r>
            <a:endParaRPr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617885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p64"/>
          <p:cNvSpPr txBox="1">
            <a:spLocks noGrp="1"/>
          </p:cNvSpPr>
          <p:nvPr>
            <p:ph type="title"/>
          </p:nvPr>
        </p:nvSpPr>
        <p:spPr>
          <a:xfrm>
            <a:off x="862913" y="1260800"/>
            <a:ext cx="6489900" cy="24573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1" smtClean="0">
                <a:latin typeface="Tahoma" panose="020B0604030504040204" pitchFamily="34" charset="0"/>
                <a:ea typeface="Tahoma" panose="020B0604030504040204" pitchFamily="34" charset="0"/>
                <a:cs typeface="Tahoma" panose="020B0604030504040204" pitchFamily="34" charset="0"/>
              </a:rPr>
              <a:t>Cảm ơn thầy và các bạn</a:t>
            </a:r>
            <a:endParaRPr sz="6000" b="1">
              <a:latin typeface="Tahoma" panose="020B0604030504040204" pitchFamily="34" charset="0"/>
              <a:ea typeface="Tahoma" panose="020B0604030504040204" pitchFamily="34" charset="0"/>
              <a:cs typeface="Tahoma" panose="020B0604030504040204" pitchFamily="34" charset="0"/>
            </a:endParaRPr>
          </a:p>
        </p:txBody>
      </p:sp>
      <p:grpSp>
        <p:nvGrpSpPr>
          <p:cNvPr id="2142" name="Google Shape;2142;p64"/>
          <p:cNvGrpSpPr/>
          <p:nvPr/>
        </p:nvGrpSpPr>
        <p:grpSpPr>
          <a:xfrm>
            <a:off x="7816955" y="3097972"/>
            <a:ext cx="877308" cy="2042473"/>
            <a:chOff x="731955" y="2811840"/>
            <a:chExt cx="564367" cy="1313910"/>
          </a:xfrm>
        </p:grpSpPr>
        <p:sp>
          <p:nvSpPr>
            <p:cNvPr id="2143" name="Google Shape;2143;p64"/>
            <p:cNvSpPr/>
            <p:nvPr/>
          </p:nvSpPr>
          <p:spPr>
            <a:xfrm>
              <a:off x="1038864" y="2811840"/>
              <a:ext cx="165191" cy="1313910"/>
            </a:xfrm>
            <a:custGeom>
              <a:avLst/>
              <a:gdLst/>
              <a:ahLst/>
              <a:cxnLst/>
              <a:rect l="l" t="t" r="r" b="b"/>
              <a:pathLst>
                <a:path w="8241" h="65548" extrusionOk="0">
                  <a:moveTo>
                    <a:pt x="7006" y="1"/>
                  </a:moveTo>
                  <a:cubicBezTo>
                    <a:pt x="7006" y="33"/>
                    <a:pt x="7036" y="95"/>
                    <a:pt x="7068" y="158"/>
                  </a:cubicBezTo>
                  <a:lnTo>
                    <a:pt x="7068" y="158"/>
                  </a:lnTo>
                  <a:cubicBezTo>
                    <a:pt x="7047" y="106"/>
                    <a:pt x="7027" y="53"/>
                    <a:pt x="7006" y="1"/>
                  </a:cubicBezTo>
                  <a:close/>
                  <a:moveTo>
                    <a:pt x="7068" y="158"/>
                  </a:moveTo>
                  <a:cubicBezTo>
                    <a:pt x="7071" y="167"/>
                    <a:pt x="7075" y="176"/>
                    <a:pt x="7078" y="184"/>
                  </a:cubicBezTo>
                  <a:lnTo>
                    <a:pt x="7078" y="184"/>
                  </a:lnTo>
                  <a:cubicBezTo>
                    <a:pt x="7076" y="179"/>
                    <a:pt x="7074" y="173"/>
                    <a:pt x="7073" y="168"/>
                  </a:cubicBezTo>
                  <a:cubicBezTo>
                    <a:pt x="7071" y="165"/>
                    <a:pt x="7069" y="161"/>
                    <a:pt x="7068" y="158"/>
                  </a:cubicBezTo>
                  <a:close/>
                  <a:moveTo>
                    <a:pt x="7078" y="184"/>
                  </a:moveTo>
                  <a:cubicBezTo>
                    <a:pt x="7110" y="286"/>
                    <a:pt x="7143" y="447"/>
                    <a:pt x="7206" y="668"/>
                  </a:cubicBezTo>
                  <a:cubicBezTo>
                    <a:pt x="7406" y="1302"/>
                    <a:pt x="7573" y="1936"/>
                    <a:pt x="7673" y="2603"/>
                  </a:cubicBezTo>
                  <a:cubicBezTo>
                    <a:pt x="8107" y="5004"/>
                    <a:pt x="8040" y="7440"/>
                    <a:pt x="7506" y="9841"/>
                  </a:cubicBezTo>
                  <a:cubicBezTo>
                    <a:pt x="7106" y="11476"/>
                    <a:pt x="6472" y="13044"/>
                    <a:pt x="5605" y="14478"/>
                  </a:cubicBezTo>
                  <a:cubicBezTo>
                    <a:pt x="4704" y="16046"/>
                    <a:pt x="3470" y="17580"/>
                    <a:pt x="2503" y="19381"/>
                  </a:cubicBezTo>
                  <a:cubicBezTo>
                    <a:pt x="1435" y="21283"/>
                    <a:pt x="968" y="23484"/>
                    <a:pt x="1235" y="25653"/>
                  </a:cubicBezTo>
                  <a:cubicBezTo>
                    <a:pt x="1469" y="27888"/>
                    <a:pt x="2236" y="30089"/>
                    <a:pt x="2970" y="32324"/>
                  </a:cubicBezTo>
                  <a:cubicBezTo>
                    <a:pt x="3703" y="34526"/>
                    <a:pt x="4371" y="36794"/>
                    <a:pt x="4437" y="38995"/>
                  </a:cubicBezTo>
                  <a:cubicBezTo>
                    <a:pt x="4471" y="41130"/>
                    <a:pt x="4204" y="43232"/>
                    <a:pt x="3603" y="45300"/>
                  </a:cubicBezTo>
                  <a:cubicBezTo>
                    <a:pt x="3070" y="47268"/>
                    <a:pt x="2436" y="49103"/>
                    <a:pt x="1869" y="50837"/>
                  </a:cubicBezTo>
                  <a:cubicBezTo>
                    <a:pt x="1302" y="52438"/>
                    <a:pt x="868" y="54073"/>
                    <a:pt x="535" y="55741"/>
                  </a:cubicBezTo>
                  <a:cubicBezTo>
                    <a:pt x="1" y="58143"/>
                    <a:pt x="1" y="60611"/>
                    <a:pt x="535" y="63013"/>
                  </a:cubicBezTo>
                  <a:cubicBezTo>
                    <a:pt x="701" y="63680"/>
                    <a:pt x="935" y="64280"/>
                    <a:pt x="1235" y="64914"/>
                  </a:cubicBezTo>
                  <a:cubicBezTo>
                    <a:pt x="1335" y="65081"/>
                    <a:pt x="1402" y="65248"/>
                    <a:pt x="1469" y="65348"/>
                  </a:cubicBezTo>
                  <a:cubicBezTo>
                    <a:pt x="1502" y="65414"/>
                    <a:pt x="1535" y="65481"/>
                    <a:pt x="1569" y="65548"/>
                  </a:cubicBezTo>
                  <a:cubicBezTo>
                    <a:pt x="1535" y="65481"/>
                    <a:pt x="1502" y="65414"/>
                    <a:pt x="1502" y="65381"/>
                  </a:cubicBezTo>
                  <a:cubicBezTo>
                    <a:pt x="1435" y="65248"/>
                    <a:pt x="1368" y="65114"/>
                    <a:pt x="1268" y="64914"/>
                  </a:cubicBezTo>
                  <a:cubicBezTo>
                    <a:pt x="1002" y="64280"/>
                    <a:pt x="768" y="63680"/>
                    <a:pt x="635" y="63013"/>
                  </a:cubicBezTo>
                  <a:cubicBezTo>
                    <a:pt x="101" y="60644"/>
                    <a:pt x="134" y="58176"/>
                    <a:pt x="701" y="55774"/>
                  </a:cubicBezTo>
                  <a:cubicBezTo>
                    <a:pt x="1035" y="54140"/>
                    <a:pt x="1469" y="52505"/>
                    <a:pt x="2036" y="50904"/>
                  </a:cubicBezTo>
                  <a:cubicBezTo>
                    <a:pt x="2603" y="49203"/>
                    <a:pt x="3270" y="47368"/>
                    <a:pt x="3804" y="45367"/>
                  </a:cubicBezTo>
                  <a:cubicBezTo>
                    <a:pt x="4404" y="43299"/>
                    <a:pt x="4704" y="41164"/>
                    <a:pt x="4671" y="38995"/>
                  </a:cubicBezTo>
                  <a:cubicBezTo>
                    <a:pt x="4604" y="36761"/>
                    <a:pt x="3937" y="34492"/>
                    <a:pt x="3203" y="32257"/>
                  </a:cubicBezTo>
                  <a:cubicBezTo>
                    <a:pt x="2469" y="30022"/>
                    <a:pt x="1702" y="27821"/>
                    <a:pt x="1469" y="25619"/>
                  </a:cubicBezTo>
                  <a:cubicBezTo>
                    <a:pt x="1235" y="23518"/>
                    <a:pt x="1635" y="21350"/>
                    <a:pt x="2703" y="19482"/>
                  </a:cubicBezTo>
                  <a:cubicBezTo>
                    <a:pt x="3670" y="17714"/>
                    <a:pt x="4871" y="16146"/>
                    <a:pt x="5805" y="14578"/>
                  </a:cubicBezTo>
                  <a:cubicBezTo>
                    <a:pt x="6639" y="13110"/>
                    <a:pt x="7273" y="11542"/>
                    <a:pt x="7673" y="9875"/>
                  </a:cubicBezTo>
                  <a:cubicBezTo>
                    <a:pt x="8207" y="7473"/>
                    <a:pt x="8240" y="4971"/>
                    <a:pt x="7773" y="2569"/>
                  </a:cubicBezTo>
                  <a:cubicBezTo>
                    <a:pt x="7618" y="1765"/>
                    <a:pt x="7378" y="962"/>
                    <a:pt x="7078" y="18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1085669" y="2945500"/>
              <a:ext cx="81603" cy="189987"/>
            </a:xfrm>
            <a:custGeom>
              <a:avLst/>
              <a:gdLst/>
              <a:ahLst/>
              <a:cxnLst/>
              <a:rect l="l" t="t" r="r" b="b"/>
              <a:pathLst>
                <a:path w="4071" h="9478" extrusionOk="0">
                  <a:moveTo>
                    <a:pt x="589" y="0"/>
                  </a:moveTo>
                  <a:cubicBezTo>
                    <a:pt x="495" y="0"/>
                    <a:pt x="401" y="66"/>
                    <a:pt x="401" y="171"/>
                  </a:cubicBezTo>
                  <a:cubicBezTo>
                    <a:pt x="201" y="1138"/>
                    <a:pt x="1" y="4174"/>
                    <a:pt x="2202" y="9478"/>
                  </a:cubicBezTo>
                  <a:cubicBezTo>
                    <a:pt x="2202" y="9478"/>
                    <a:pt x="4070" y="3540"/>
                    <a:pt x="735" y="71"/>
                  </a:cubicBezTo>
                  <a:cubicBezTo>
                    <a:pt x="698" y="22"/>
                    <a:pt x="643" y="0"/>
                    <a:pt x="5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1107738" y="2986372"/>
              <a:ext cx="24094" cy="149115"/>
            </a:xfrm>
            <a:custGeom>
              <a:avLst/>
              <a:gdLst/>
              <a:ahLst/>
              <a:cxnLst/>
              <a:rect l="l" t="t" r="r" b="b"/>
              <a:pathLst>
                <a:path w="1202" h="7439" extrusionOk="0">
                  <a:moveTo>
                    <a:pt x="1" y="0"/>
                  </a:moveTo>
                  <a:cubicBezTo>
                    <a:pt x="1" y="367"/>
                    <a:pt x="34" y="734"/>
                    <a:pt x="134" y="1101"/>
                  </a:cubicBezTo>
                  <a:cubicBezTo>
                    <a:pt x="234" y="1868"/>
                    <a:pt x="401" y="2735"/>
                    <a:pt x="534" y="3736"/>
                  </a:cubicBezTo>
                  <a:cubicBezTo>
                    <a:pt x="701" y="4703"/>
                    <a:pt x="835" y="5604"/>
                    <a:pt x="968" y="6338"/>
                  </a:cubicBezTo>
                  <a:cubicBezTo>
                    <a:pt x="1001" y="6705"/>
                    <a:pt x="1068" y="7072"/>
                    <a:pt x="1168" y="7439"/>
                  </a:cubicBezTo>
                  <a:cubicBezTo>
                    <a:pt x="1201" y="7072"/>
                    <a:pt x="1168" y="6672"/>
                    <a:pt x="1135" y="6338"/>
                  </a:cubicBezTo>
                  <a:cubicBezTo>
                    <a:pt x="1068" y="5637"/>
                    <a:pt x="935" y="4703"/>
                    <a:pt x="768" y="3703"/>
                  </a:cubicBezTo>
                  <a:cubicBezTo>
                    <a:pt x="601" y="2669"/>
                    <a:pt x="434" y="1735"/>
                    <a:pt x="267" y="1068"/>
                  </a:cubicBezTo>
                  <a:cubicBezTo>
                    <a:pt x="234" y="701"/>
                    <a:pt x="134" y="3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965519" y="3262873"/>
              <a:ext cx="120851" cy="153444"/>
            </a:xfrm>
            <a:custGeom>
              <a:avLst/>
              <a:gdLst/>
              <a:ahLst/>
              <a:cxnLst/>
              <a:rect l="l" t="t" r="r" b="b"/>
              <a:pathLst>
                <a:path w="6029" h="7655" extrusionOk="0">
                  <a:moveTo>
                    <a:pt x="247" y="1"/>
                  </a:moveTo>
                  <a:cubicBezTo>
                    <a:pt x="111" y="1"/>
                    <a:pt x="1" y="142"/>
                    <a:pt x="57" y="283"/>
                  </a:cubicBezTo>
                  <a:cubicBezTo>
                    <a:pt x="357" y="1217"/>
                    <a:pt x="1558" y="3986"/>
                    <a:pt x="6028" y="7655"/>
                  </a:cubicBezTo>
                  <a:cubicBezTo>
                    <a:pt x="6028" y="7655"/>
                    <a:pt x="4894" y="1550"/>
                    <a:pt x="324" y="16"/>
                  </a:cubicBezTo>
                  <a:cubicBezTo>
                    <a:pt x="298" y="6"/>
                    <a:pt x="272" y="1"/>
                    <a:pt x="24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4"/>
            <p:cNvSpPr/>
            <p:nvPr/>
          </p:nvSpPr>
          <p:spPr>
            <a:xfrm>
              <a:off x="996749" y="3295285"/>
              <a:ext cx="90283" cy="119709"/>
            </a:xfrm>
            <a:custGeom>
              <a:avLst/>
              <a:gdLst/>
              <a:ahLst/>
              <a:cxnLst/>
              <a:rect l="l" t="t" r="r" b="b"/>
              <a:pathLst>
                <a:path w="4504" h="5972" extrusionOk="0">
                  <a:moveTo>
                    <a:pt x="0" y="0"/>
                  </a:moveTo>
                  <a:lnTo>
                    <a:pt x="0" y="0"/>
                  </a:lnTo>
                  <a:cubicBezTo>
                    <a:pt x="200" y="300"/>
                    <a:pt x="401" y="601"/>
                    <a:pt x="634" y="901"/>
                  </a:cubicBezTo>
                  <a:lnTo>
                    <a:pt x="2235" y="3002"/>
                  </a:lnTo>
                  <a:lnTo>
                    <a:pt x="3836" y="5137"/>
                  </a:lnTo>
                  <a:cubicBezTo>
                    <a:pt x="4037" y="5437"/>
                    <a:pt x="4237" y="5704"/>
                    <a:pt x="4504" y="5971"/>
                  </a:cubicBezTo>
                  <a:cubicBezTo>
                    <a:pt x="4370" y="5638"/>
                    <a:pt x="4170" y="5337"/>
                    <a:pt x="3970" y="5037"/>
                  </a:cubicBezTo>
                  <a:cubicBezTo>
                    <a:pt x="3603" y="4470"/>
                    <a:pt x="3036" y="3669"/>
                    <a:pt x="2402" y="2869"/>
                  </a:cubicBezTo>
                  <a:cubicBezTo>
                    <a:pt x="1802" y="2035"/>
                    <a:pt x="1201" y="1301"/>
                    <a:pt x="734" y="767"/>
                  </a:cubicBezTo>
                  <a:cubicBezTo>
                    <a:pt x="534" y="501"/>
                    <a:pt x="267" y="2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1039545" y="3543222"/>
              <a:ext cx="85592" cy="180686"/>
            </a:xfrm>
            <a:custGeom>
              <a:avLst/>
              <a:gdLst/>
              <a:ahLst/>
              <a:cxnLst/>
              <a:rect l="l" t="t" r="r" b="b"/>
              <a:pathLst>
                <a:path w="4270" h="9014" extrusionOk="0">
                  <a:moveTo>
                    <a:pt x="214" y="0"/>
                  </a:moveTo>
                  <a:cubicBezTo>
                    <a:pt x="105" y="0"/>
                    <a:pt x="0" y="86"/>
                    <a:pt x="0" y="207"/>
                  </a:cubicBezTo>
                  <a:cubicBezTo>
                    <a:pt x="0" y="1208"/>
                    <a:pt x="367" y="4176"/>
                    <a:pt x="3569" y="9013"/>
                  </a:cubicBezTo>
                  <a:cubicBezTo>
                    <a:pt x="3569" y="9013"/>
                    <a:pt x="4270" y="2842"/>
                    <a:pt x="334" y="40"/>
                  </a:cubicBezTo>
                  <a:cubicBezTo>
                    <a:pt x="297" y="12"/>
                    <a:pt x="255" y="0"/>
                    <a:pt x="2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1060933" y="3582129"/>
              <a:ext cx="51516" cy="141778"/>
            </a:xfrm>
            <a:custGeom>
              <a:avLst/>
              <a:gdLst/>
              <a:ahLst/>
              <a:cxnLst/>
              <a:rect l="l" t="t" r="r" b="b"/>
              <a:pathLst>
                <a:path w="2570" h="7073" extrusionOk="0">
                  <a:moveTo>
                    <a:pt x="1" y="0"/>
                  </a:moveTo>
                  <a:lnTo>
                    <a:pt x="1" y="0"/>
                  </a:lnTo>
                  <a:cubicBezTo>
                    <a:pt x="67" y="334"/>
                    <a:pt x="201" y="701"/>
                    <a:pt x="334" y="1034"/>
                  </a:cubicBezTo>
                  <a:cubicBezTo>
                    <a:pt x="601" y="1768"/>
                    <a:pt x="901" y="2602"/>
                    <a:pt x="1268" y="3536"/>
                  </a:cubicBezTo>
                  <a:lnTo>
                    <a:pt x="2169" y="6038"/>
                  </a:lnTo>
                  <a:cubicBezTo>
                    <a:pt x="2269" y="6405"/>
                    <a:pt x="2402" y="6739"/>
                    <a:pt x="2569" y="7072"/>
                  </a:cubicBezTo>
                  <a:cubicBezTo>
                    <a:pt x="2536" y="6705"/>
                    <a:pt x="2469" y="6338"/>
                    <a:pt x="2336" y="5971"/>
                  </a:cubicBezTo>
                  <a:cubicBezTo>
                    <a:pt x="2135" y="5338"/>
                    <a:pt x="1835" y="4437"/>
                    <a:pt x="1502" y="3470"/>
                  </a:cubicBezTo>
                  <a:cubicBezTo>
                    <a:pt x="1168" y="2536"/>
                    <a:pt x="801" y="1635"/>
                    <a:pt x="534" y="1001"/>
                  </a:cubicBezTo>
                  <a:cubicBezTo>
                    <a:pt x="401" y="634"/>
                    <a:pt x="201" y="30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963975" y="3855463"/>
              <a:ext cx="87617" cy="178020"/>
            </a:xfrm>
            <a:custGeom>
              <a:avLst/>
              <a:gdLst/>
              <a:ahLst/>
              <a:cxnLst/>
              <a:rect l="l" t="t" r="r" b="b"/>
              <a:pathLst>
                <a:path w="4371" h="8881" extrusionOk="0">
                  <a:moveTo>
                    <a:pt x="215" y="1"/>
                  </a:moveTo>
                  <a:cubicBezTo>
                    <a:pt x="106" y="1"/>
                    <a:pt x="1" y="87"/>
                    <a:pt x="1" y="208"/>
                  </a:cubicBezTo>
                  <a:cubicBezTo>
                    <a:pt x="68" y="1208"/>
                    <a:pt x="535" y="4177"/>
                    <a:pt x="3904" y="8881"/>
                  </a:cubicBezTo>
                  <a:cubicBezTo>
                    <a:pt x="3904" y="8881"/>
                    <a:pt x="4371" y="2676"/>
                    <a:pt x="334" y="41"/>
                  </a:cubicBezTo>
                  <a:cubicBezTo>
                    <a:pt x="298" y="13"/>
                    <a:pt x="256" y="1"/>
                    <a:pt x="21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986706" y="3893047"/>
              <a:ext cx="56186" cy="139774"/>
            </a:xfrm>
            <a:custGeom>
              <a:avLst/>
              <a:gdLst/>
              <a:ahLst/>
              <a:cxnLst/>
              <a:rect l="l" t="t" r="r" b="b"/>
              <a:pathLst>
                <a:path w="2803" h="6973" extrusionOk="0">
                  <a:moveTo>
                    <a:pt x="1" y="1"/>
                  </a:moveTo>
                  <a:lnTo>
                    <a:pt x="1" y="1"/>
                  </a:lnTo>
                  <a:cubicBezTo>
                    <a:pt x="101" y="367"/>
                    <a:pt x="201" y="701"/>
                    <a:pt x="368" y="1035"/>
                  </a:cubicBezTo>
                  <a:cubicBezTo>
                    <a:pt x="668" y="1735"/>
                    <a:pt x="1002" y="2569"/>
                    <a:pt x="1369" y="3503"/>
                  </a:cubicBezTo>
                  <a:lnTo>
                    <a:pt x="2369" y="5938"/>
                  </a:lnTo>
                  <a:cubicBezTo>
                    <a:pt x="2469" y="6305"/>
                    <a:pt x="2603" y="6639"/>
                    <a:pt x="2803" y="6972"/>
                  </a:cubicBezTo>
                  <a:cubicBezTo>
                    <a:pt x="2736" y="6605"/>
                    <a:pt x="2636" y="6238"/>
                    <a:pt x="2503" y="5905"/>
                  </a:cubicBezTo>
                  <a:cubicBezTo>
                    <a:pt x="2303" y="5238"/>
                    <a:pt x="1969" y="4370"/>
                    <a:pt x="1569" y="3403"/>
                  </a:cubicBezTo>
                  <a:cubicBezTo>
                    <a:pt x="1168" y="2436"/>
                    <a:pt x="802" y="1568"/>
                    <a:pt x="501" y="968"/>
                  </a:cubicBezTo>
                  <a:cubicBezTo>
                    <a:pt x="368" y="634"/>
                    <a:pt x="201" y="3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1183288" y="2872556"/>
              <a:ext cx="113034" cy="158636"/>
            </a:xfrm>
            <a:custGeom>
              <a:avLst/>
              <a:gdLst/>
              <a:ahLst/>
              <a:cxnLst/>
              <a:rect l="l" t="t" r="r" b="b"/>
              <a:pathLst>
                <a:path w="5639" h="7914" extrusionOk="0">
                  <a:moveTo>
                    <a:pt x="5425" y="1"/>
                  </a:moveTo>
                  <a:cubicBezTo>
                    <a:pt x="5383" y="1"/>
                    <a:pt x="5341" y="13"/>
                    <a:pt x="5305" y="41"/>
                  </a:cubicBezTo>
                  <a:cubicBezTo>
                    <a:pt x="4504" y="608"/>
                    <a:pt x="2236" y="2543"/>
                    <a:pt x="1" y="7913"/>
                  </a:cubicBezTo>
                  <a:cubicBezTo>
                    <a:pt x="1" y="7913"/>
                    <a:pt x="5538" y="5044"/>
                    <a:pt x="5638" y="208"/>
                  </a:cubicBezTo>
                  <a:cubicBezTo>
                    <a:pt x="5638" y="87"/>
                    <a:pt x="5533" y="1"/>
                    <a:pt x="54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1183969" y="2910141"/>
              <a:ext cx="89621" cy="121052"/>
            </a:xfrm>
            <a:custGeom>
              <a:avLst/>
              <a:gdLst/>
              <a:ahLst/>
              <a:cxnLst/>
              <a:rect l="l" t="t" r="r" b="b"/>
              <a:pathLst>
                <a:path w="4471" h="6039" extrusionOk="0">
                  <a:moveTo>
                    <a:pt x="4470" y="0"/>
                  </a:moveTo>
                  <a:lnTo>
                    <a:pt x="4470" y="0"/>
                  </a:lnTo>
                  <a:cubicBezTo>
                    <a:pt x="4203" y="267"/>
                    <a:pt x="3970" y="534"/>
                    <a:pt x="3770" y="868"/>
                  </a:cubicBezTo>
                  <a:lnTo>
                    <a:pt x="2202" y="3003"/>
                  </a:lnTo>
                  <a:lnTo>
                    <a:pt x="634" y="5137"/>
                  </a:lnTo>
                  <a:cubicBezTo>
                    <a:pt x="401" y="5438"/>
                    <a:pt x="200" y="5738"/>
                    <a:pt x="0" y="6038"/>
                  </a:cubicBezTo>
                  <a:cubicBezTo>
                    <a:pt x="301" y="5805"/>
                    <a:pt x="534" y="5538"/>
                    <a:pt x="768" y="5237"/>
                  </a:cubicBezTo>
                  <a:cubicBezTo>
                    <a:pt x="1201" y="4737"/>
                    <a:pt x="1768" y="4003"/>
                    <a:pt x="2402" y="3136"/>
                  </a:cubicBezTo>
                  <a:cubicBezTo>
                    <a:pt x="3002" y="2269"/>
                    <a:pt x="3536" y="1535"/>
                    <a:pt x="3903" y="934"/>
                  </a:cubicBezTo>
                  <a:cubicBezTo>
                    <a:pt x="4103" y="668"/>
                    <a:pt x="4303" y="334"/>
                    <a:pt x="4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1064942" y="3135046"/>
              <a:ext cx="122234" cy="151560"/>
            </a:xfrm>
            <a:custGeom>
              <a:avLst/>
              <a:gdLst/>
              <a:ahLst/>
              <a:cxnLst/>
              <a:rect l="l" t="t" r="r" b="b"/>
              <a:pathLst>
                <a:path w="6098" h="7561" extrusionOk="0">
                  <a:moveTo>
                    <a:pt x="5863" y="1"/>
                  </a:moveTo>
                  <a:cubicBezTo>
                    <a:pt x="5832" y="1"/>
                    <a:pt x="5800" y="8"/>
                    <a:pt x="5772" y="22"/>
                  </a:cubicBezTo>
                  <a:cubicBezTo>
                    <a:pt x="4904" y="555"/>
                    <a:pt x="2536" y="2357"/>
                    <a:pt x="1" y="7561"/>
                  </a:cubicBezTo>
                  <a:cubicBezTo>
                    <a:pt x="1" y="7561"/>
                    <a:pt x="5671" y="5025"/>
                    <a:pt x="6072" y="222"/>
                  </a:cubicBezTo>
                  <a:cubicBezTo>
                    <a:pt x="6098" y="91"/>
                    <a:pt x="5980" y="1"/>
                    <a:pt x="586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1066285" y="3170906"/>
              <a:ext cx="95635" cy="116361"/>
            </a:xfrm>
            <a:custGeom>
              <a:avLst/>
              <a:gdLst/>
              <a:ahLst/>
              <a:cxnLst/>
              <a:rect l="l" t="t" r="r" b="b"/>
              <a:pathLst>
                <a:path w="4771" h="5805" extrusionOk="0">
                  <a:moveTo>
                    <a:pt x="4771" y="1"/>
                  </a:moveTo>
                  <a:lnTo>
                    <a:pt x="4771" y="1"/>
                  </a:lnTo>
                  <a:cubicBezTo>
                    <a:pt x="4504" y="268"/>
                    <a:pt x="4237" y="534"/>
                    <a:pt x="4037" y="835"/>
                  </a:cubicBezTo>
                  <a:lnTo>
                    <a:pt x="2369" y="2903"/>
                  </a:lnTo>
                  <a:lnTo>
                    <a:pt x="668" y="4938"/>
                  </a:lnTo>
                  <a:cubicBezTo>
                    <a:pt x="401" y="5204"/>
                    <a:pt x="201" y="5505"/>
                    <a:pt x="0" y="5805"/>
                  </a:cubicBezTo>
                  <a:cubicBezTo>
                    <a:pt x="267" y="5571"/>
                    <a:pt x="568" y="5338"/>
                    <a:pt x="801" y="5038"/>
                  </a:cubicBezTo>
                  <a:cubicBezTo>
                    <a:pt x="1268" y="4537"/>
                    <a:pt x="1868" y="3837"/>
                    <a:pt x="2536" y="3036"/>
                  </a:cubicBezTo>
                  <a:cubicBezTo>
                    <a:pt x="3203" y="2236"/>
                    <a:pt x="3803" y="1502"/>
                    <a:pt x="4170" y="935"/>
                  </a:cubicBezTo>
                  <a:cubicBezTo>
                    <a:pt x="4404" y="668"/>
                    <a:pt x="4604" y="334"/>
                    <a:pt x="4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1127803" y="3383183"/>
              <a:ext cx="80922" cy="188944"/>
            </a:xfrm>
            <a:custGeom>
              <a:avLst/>
              <a:gdLst/>
              <a:ahLst/>
              <a:cxnLst/>
              <a:rect l="l" t="t" r="r" b="b"/>
              <a:pathLst>
                <a:path w="4037" h="9426" extrusionOk="0">
                  <a:moveTo>
                    <a:pt x="2005" y="0"/>
                  </a:moveTo>
                  <a:cubicBezTo>
                    <a:pt x="1942" y="0"/>
                    <a:pt x="1879" y="27"/>
                    <a:pt x="1835" y="85"/>
                  </a:cubicBezTo>
                  <a:cubicBezTo>
                    <a:pt x="1301" y="919"/>
                    <a:pt x="0" y="3621"/>
                    <a:pt x="134" y="9425"/>
                  </a:cubicBezTo>
                  <a:cubicBezTo>
                    <a:pt x="134" y="9425"/>
                    <a:pt x="4037" y="4588"/>
                    <a:pt x="2202" y="118"/>
                  </a:cubicBezTo>
                  <a:cubicBezTo>
                    <a:pt x="2164" y="43"/>
                    <a:pt x="2085" y="0"/>
                    <a:pt x="2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1131151" y="3424997"/>
              <a:ext cx="32774" cy="146449"/>
            </a:xfrm>
            <a:custGeom>
              <a:avLst/>
              <a:gdLst/>
              <a:ahLst/>
              <a:cxnLst/>
              <a:rect l="l" t="t" r="r" b="b"/>
              <a:pathLst>
                <a:path w="1635" h="7306" extrusionOk="0">
                  <a:moveTo>
                    <a:pt x="1635" y="0"/>
                  </a:moveTo>
                  <a:lnTo>
                    <a:pt x="1635" y="0"/>
                  </a:lnTo>
                  <a:cubicBezTo>
                    <a:pt x="1501" y="334"/>
                    <a:pt x="1401" y="701"/>
                    <a:pt x="1368" y="1068"/>
                  </a:cubicBezTo>
                  <a:cubicBezTo>
                    <a:pt x="1201" y="1802"/>
                    <a:pt x="1001" y="2669"/>
                    <a:pt x="801" y="3636"/>
                  </a:cubicBezTo>
                  <a:lnTo>
                    <a:pt x="234" y="6238"/>
                  </a:lnTo>
                  <a:cubicBezTo>
                    <a:pt x="134" y="6605"/>
                    <a:pt x="67" y="6939"/>
                    <a:pt x="0" y="7306"/>
                  </a:cubicBezTo>
                  <a:cubicBezTo>
                    <a:pt x="167" y="7005"/>
                    <a:pt x="300" y="6639"/>
                    <a:pt x="400" y="6272"/>
                  </a:cubicBezTo>
                  <a:cubicBezTo>
                    <a:pt x="567" y="5638"/>
                    <a:pt x="801" y="4704"/>
                    <a:pt x="1034" y="3703"/>
                  </a:cubicBezTo>
                  <a:cubicBezTo>
                    <a:pt x="1234" y="2702"/>
                    <a:pt x="1401" y="1768"/>
                    <a:pt x="1535" y="1101"/>
                  </a:cubicBezTo>
                  <a:cubicBezTo>
                    <a:pt x="1601" y="734"/>
                    <a:pt x="1635" y="367"/>
                    <a:pt x="1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1052915" y="3753554"/>
              <a:ext cx="119027" cy="153545"/>
            </a:xfrm>
            <a:custGeom>
              <a:avLst/>
              <a:gdLst/>
              <a:ahLst/>
              <a:cxnLst/>
              <a:rect l="l" t="t" r="r" b="b"/>
              <a:pathLst>
                <a:path w="5938" h="7660" extrusionOk="0">
                  <a:moveTo>
                    <a:pt x="5726" y="0"/>
                  </a:moveTo>
                  <a:cubicBezTo>
                    <a:pt x="5696" y="0"/>
                    <a:pt x="5666" y="7"/>
                    <a:pt x="5638" y="21"/>
                  </a:cubicBezTo>
                  <a:cubicBezTo>
                    <a:pt x="4804" y="555"/>
                    <a:pt x="2435" y="2423"/>
                    <a:pt x="0" y="7660"/>
                  </a:cubicBezTo>
                  <a:cubicBezTo>
                    <a:pt x="0" y="7660"/>
                    <a:pt x="5604" y="5025"/>
                    <a:pt x="5938" y="221"/>
                  </a:cubicBezTo>
                  <a:cubicBezTo>
                    <a:pt x="5938" y="90"/>
                    <a:pt x="5835" y="0"/>
                    <a:pt x="5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1052915" y="3790076"/>
              <a:ext cx="94973" cy="118366"/>
            </a:xfrm>
            <a:custGeom>
              <a:avLst/>
              <a:gdLst/>
              <a:ahLst/>
              <a:cxnLst/>
              <a:rect l="l" t="t" r="r" b="b"/>
              <a:pathLst>
                <a:path w="4738" h="5905" extrusionOk="0">
                  <a:moveTo>
                    <a:pt x="4737" y="0"/>
                  </a:moveTo>
                  <a:lnTo>
                    <a:pt x="4737" y="0"/>
                  </a:lnTo>
                  <a:cubicBezTo>
                    <a:pt x="4470" y="267"/>
                    <a:pt x="4237" y="534"/>
                    <a:pt x="4003" y="834"/>
                  </a:cubicBezTo>
                  <a:lnTo>
                    <a:pt x="2335" y="2936"/>
                  </a:lnTo>
                  <a:lnTo>
                    <a:pt x="667" y="5004"/>
                  </a:lnTo>
                  <a:cubicBezTo>
                    <a:pt x="434" y="5271"/>
                    <a:pt x="200" y="5571"/>
                    <a:pt x="0" y="5905"/>
                  </a:cubicBezTo>
                  <a:cubicBezTo>
                    <a:pt x="301" y="5671"/>
                    <a:pt x="567" y="5404"/>
                    <a:pt x="801" y="5104"/>
                  </a:cubicBezTo>
                  <a:cubicBezTo>
                    <a:pt x="1268" y="4604"/>
                    <a:pt x="1868" y="3903"/>
                    <a:pt x="2502" y="3069"/>
                  </a:cubicBezTo>
                  <a:cubicBezTo>
                    <a:pt x="3169" y="2269"/>
                    <a:pt x="3703" y="1502"/>
                    <a:pt x="4103" y="968"/>
                  </a:cubicBezTo>
                  <a:cubicBezTo>
                    <a:pt x="4337" y="668"/>
                    <a:pt x="4570" y="334"/>
                    <a:pt x="47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4"/>
            <p:cNvSpPr/>
            <p:nvPr/>
          </p:nvSpPr>
          <p:spPr>
            <a:xfrm>
              <a:off x="828251" y="3419645"/>
              <a:ext cx="215323" cy="555667"/>
            </a:xfrm>
            <a:custGeom>
              <a:avLst/>
              <a:gdLst/>
              <a:ahLst/>
              <a:cxnLst/>
              <a:rect l="l" t="t" r="r" b="b"/>
              <a:pathLst>
                <a:path w="10742" h="27721" extrusionOk="0">
                  <a:moveTo>
                    <a:pt x="0" y="1"/>
                  </a:moveTo>
                  <a:lnTo>
                    <a:pt x="0" y="434"/>
                  </a:lnTo>
                  <a:cubicBezTo>
                    <a:pt x="0" y="801"/>
                    <a:pt x="34" y="1302"/>
                    <a:pt x="67" y="1935"/>
                  </a:cubicBezTo>
                  <a:cubicBezTo>
                    <a:pt x="134" y="3236"/>
                    <a:pt x="234" y="5104"/>
                    <a:pt x="334" y="7306"/>
                  </a:cubicBezTo>
                  <a:cubicBezTo>
                    <a:pt x="768" y="9574"/>
                    <a:pt x="1902" y="12076"/>
                    <a:pt x="3436" y="14478"/>
                  </a:cubicBezTo>
                  <a:cubicBezTo>
                    <a:pt x="4570" y="16279"/>
                    <a:pt x="5738" y="17880"/>
                    <a:pt x="6772" y="19381"/>
                  </a:cubicBezTo>
                  <a:cubicBezTo>
                    <a:pt x="7706" y="20715"/>
                    <a:pt x="8540" y="22083"/>
                    <a:pt x="9274" y="23517"/>
                  </a:cubicBezTo>
                  <a:cubicBezTo>
                    <a:pt x="9741" y="24485"/>
                    <a:pt x="10141" y="25519"/>
                    <a:pt x="10441" y="26553"/>
                  </a:cubicBezTo>
                  <a:cubicBezTo>
                    <a:pt x="10541" y="26920"/>
                    <a:pt x="10608" y="27220"/>
                    <a:pt x="10641" y="27420"/>
                  </a:cubicBezTo>
                  <a:cubicBezTo>
                    <a:pt x="10675" y="27520"/>
                    <a:pt x="10708" y="27620"/>
                    <a:pt x="10741" y="27720"/>
                  </a:cubicBezTo>
                  <a:cubicBezTo>
                    <a:pt x="10741" y="27620"/>
                    <a:pt x="10708" y="27520"/>
                    <a:pt x="10708" y="27420"/>
                  </a:cubicBezTo>
                  <a:cubicBezTo>
                    <a:pt x="10675" y="27220"/>
                    <a:pt x="10608" y="26920"/>
                    <a:pt x="10541" y="26553"/>
                  </a:cubicBezTo>
                  <a:cubicBezTo>
                    <a:pt x="10274" y="25486"/>
                    <a:pt x="9907" y="24451"/>
                    <a:pt x="9407" y="23451"/>
                  </a:cubicBezTo>
                  <a:cubicBezTo>
                    <a:pt x="8707" y="22016"/>
                    <a:pt x="7873" y="20615"/>
                    <a:pt x="6939" y="19281"/>
                  </a:cubicBezTo>
                  <a:cubicBezTo>
                    <a:pt x="5938" y="17747"/>
                    <a:pt x="4770" y="16145"/>
                    <a:pt x="3603" y="14378"/>
                  </a:cubicBezTo>
                  <a:cubicBezTo>
                    <a:pt x="2068" y="11942"/>
                    <a:pt x="934" y="9507"/>
                    <a:pt x="534" y="7272"/>
                  </a:cubicBezTo>
                  <a:cubicBezTo>
                    <a:pt x="367" y="5071"/>
                    <a:pt x="234" y="3203"/>
                    <a:pt x="134" y="1902"/>
                  </a:cubicBezTo>
                  <a:cubicBezTo>
                    <a:pt x="100" y="1268"/>
                    <a:pt x="67" y="768"/>
                    <a:pt x="34" y="401"/>
                  </a:cubicBezTo>
                  <a:cubicBezTo>
                    <a:pt x="34" y="234"/>
                    <a:pt x="0" y="10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892435" y="3550037"/>
              <a:ext cx="12067" cy="150458"/>
            </a:xfrm>
            <a:custGeom>
              <a:avLst/>
              <a:gdLst/>
              <a:ahLst/>
              <a:cxnLst/>
              <a:rect l="l" t="t" r="r" b="b"/>
              <a:pathLst>
                <a:path w="602" h="7506" extrusionOk="0">
                  <a:moveTo>
                    <a:pt x="568" y="0"/>
                  </a:moveTo>
                  <a:lnTo>
                    <a:pt x="568" y="0"/>
                  </a:lnTo>
                  <a:cubicBezTo>
                    <a:pt x="468" y="367"/>
                    <a:pt x="401" y="734"/>
                    <a:pt x="368" y="1101"/>
                  </a:cubicBezTo>
                  <a:cubicBezTo>
                    <a:pt x="301" y="1768"/>
                    <a:pt x="201" y="2702"/>
                    <a:pt x="134" y="3736"/>
                  </a:cubicBezTo>
                  <a:cubicBezTo>
                    <a:pt x="67" y="4770"/>
                    <a:pt x="34" y="5704"/>
                    <a:pt x="34" y="6405"/>
                  </a:cubicBezTo>
                  <a:cubicBezTo>
                    <a:pt x="1" y="6772"/>
                    <a:pt x="34" y="7139"/>
                    <a:pt x="101" y="7506"/>
                  </a:cubicBezTo>
                  <a:cubicBezTo>
                    <a:pt x="167" y="7139"/>
                    <a:pt x="201" y="6772"/>
                    <a:pt x="201" y="6405"/>
                  </a:cubicBezTo>
                  <a:cubicBezTo>
                    <a:pt x="234" y="5638"/>
                    <a:pt x="301" y="4737"/>
                    <a:pt x="368" y="3736"/>
                  </a:cubicBezTo>
                  <a:cubicBezTo>
                    <a:pt x="434" y="2769"/>
                    <a:pt x="501" y="1868"/>
                    <a:pt x="534" y="1101"/>
                  </a:cubicBezTo>
                  <a:cubicBezTo>
                    <a:pt x="601" y="734"/>
                    <a:pt x="601" y="367"/>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1041550" y="3828863"/>
              <a:ext cx="22751" cy="148453"/>
            </a:xfrm>
            <a:custGeom>
              <a:avLst/>
              <a:gdLst/>
              <a:ahLst/>
              <a:cxnLst/>
              <a:rect l="l" t="t" r="r" b="b"/>
              <a:pathLst>
                <a:path w="1135" h="7406" extrusionOk="0">
                  <a:moveTo>
                    <a:pt x="1134" y="0"/>
                  </a:moveTo>
                  <a:lnTo>
                    <a:pt x="1134" y="0"/>
                  </a:lnTo>
                  <a:cubicBezTo>
                    <a:pt x="1001" y="334"/>
                    <a:pt x="901" y="701"/>
                    <a:pt x="868" y="1068"/>
                  </a:cubicBezTo>
                  <a:cubicBezTo>
                    <a:pt x="701" y="1735"/>
                    <a:pt x="534" y="2669"/>
                    <a:pt x="401" y="3670"/>
                  </a:cubicBezTo>
                  <a:cubicBezTo>
                    <a:pt x="234" y="4704"/>
                    <a:pt x="134" y="5638"/>
                    <a:pt x="67" y="6305"/>
                  </a:cubicBezTo>
                  <a:cubicBezTo>
                    <a:pt x="0" y="6672"/>
                    <a:pt x="0" y="7072"/>
                    <a:pt x="67" y="7406"/>
                  </a:cubicBezTo>
                  <a:cubicBezTo>
                    <a:pt x="167" y="7072"/>
                    <a:pt x="234" y="6705"/>
                    <a:pt x="234" y="6338"/>
                  </a:cubicBezTo>
                  <a:lnTo>
                    <a:pt x="634" y="3703"/>
                  </a:lnTo>
                  <a:cubicBezTo>
                    <a:pt x="801" y="2735"/>
                    <a:pt x="934" y="1835"/>
                    <a:pt x="1068" y="1101"/>
                  </a:cubicBezTo>
                  <a:cubicBezTo>
                    <a:pt x="1134" y="734"/>
                    <a:pt x="1134" y="367"/>
                    <a:pt x="1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4"/>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4"/>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760719" y="3428344"/>
              <a:ext cx="72222" cy="131736"/>
            </a:xfrm>
            <a:custGeom>
              <a:avLst/>
              <a:gdLst/>
              <a:ahLst/>
              <a:cxnLst/>
              <a:rect l="l" t="t" r="r" b="b"/>
              <a:pathLst>
                <a:path w="3603" h="6572" extrusionOk="0">
                  <a:moveTo>
                    <a:pt x="0" y="0"/>
                  </a:moveTo>
                  <a:lnTo>
                    <a:pt x="0" y="0"/>
                  </a:lnTo>
                  <a:cubicBezTo>
                    <a:pt x="100" y="334"/>
                    <a:pt x="234" y="701"/>
                    <a:pt x="434" y="1001"/>
                  </a:cubicBezTo>
                  <a:cubicBezTo>
                    <a:pt x="734" y="1635"/>
                    <a:pt x="1134" y="2469"/>
                    <a:pt x="1635" y="3369"/>
                  </a:cubicBezTo>
                  <a:cubicBezTo>
                    <a:pt x="2135" y="4303"/>
                    <a:pt x="2602" y="5104"/>
                    <a:pt x="2969" y="5671"/>
                  </a:cubicBezTo>
                  <a:cubicBezTo>
                    <a:pt x="3136" y="6005"/>
                    <a:pt x="3369" y="6305"/>
                    <a:pt x="3603" y="6572"/>
                  </a:cubicBezTo>
                  <a:cubicBezTo>
                    <a:pt x="3469" y="6238"/>
                    <a:pt x="3303" y="5904"/>
                    <a:pt x="3102" y="5604"/>
                  </a:cubicBezTo>
                  <a:cubicBezTo>
                    <a:pt x="2736" y="4937"/>
                    <a:pt x="2302" y="4137"/>
                    <a:pt x="1868" y="3269"/>
                  </a:cubicBezTo>
                  <a:lnTo>
                    <a:pt x="601" y="934"/>
                  </a:lnTo>
                  <a:cubicBezTo>
                    <a:pt x="434" y="601"/>
                    <a:pt x="234" y="2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878403" y="3774702"/>
              <a:ext cx="123036" cy="86274"/>
            </a:xfrm>
            <a:custGeom>
              <a:avLst/>
              <a:gdLst/>
              <a:ahLst/>
              <a:cxnLst/>
              <a:rect l="l" t="t" r="r" b="b"/>
              <a:pathLst>
                <a:path w="6138" h="4304" extrusionOk="0">
                  <a:moveTo>
                    <a:pt x="0" y="0"/>
                  </a:moveTo>
                  <a:lnTo>
                    <a:pt x="0" y="0"/>
                  </a:lnTo>
                  <a:cubicBezTo>
                    <a:pt x="234" y="267"/>
                    <a:pt x="534" y="501"/>
                    <a:pt x="834" y="734"/>
                  </a:cubicBezTo>
                  <a:cubicBezTo>
                    <a:pt x="1368" y="1134"/>
                    <a:pt x="2102" y="1701"/>
                    <a:pt x="2969" y="2302"/>
                  </a:cubicBezTo>
                  <a:cubicBezTo>
                    <a:pt x="3803" y="2936"/>
                    <a:pt x="4570" y="3436"/>
                    <a:pt x="5170" y="3803"/>
                  </a:cubicBezTo>
                  <a:cubicBezTo>
                    <a:pt x="5471" y="4003"/>
                    <a:pt x="5804" y="4170"/>
                    <a:pt x="6138" y="4303"/>
                  </a:cubicBezTo>
                  <a:cubicBezTo>
                    <a:pt x="5871" y="4070"/>
                    <a:pt x="5571" y="3836"/>
                    <a:pt x="5237" y="3670"/>
                  </a:cubicBezTo>
                  <a:cubicBezTo>
                    <a:pt x="4637" y="3203"/>
                    <a:pt x="3903" y="2702"/>
                    <a:pt x="3102" y="2135"/>
                  </a:cubicBezTo>
                  <a:lnTo>
                    <a:pt x="934" y="601"/>
                  </a:lnTo>
                  <a:cubicBezTo>
                    <a:pt x="634" y="367"/>
                    <a:pt x="334" y="1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64"/>
          <p:cNvGrpSpPr/>
          <p:nvPr/>
        </p:nvGrpSpPr>
        <p:grpSpPr>
          <a:xfrm flipH="1">
            <a:off x="634230" y="4224885"/>
            <a:ext cx="551967" cy="915573"/>
            <a:chOff x="731955" y="3388996"/>
            <a:chExt cx="355077" cy="588982"/>
          </a:xfrm>
        </p:grpSpPr>
        <p:sp>
          <p:nvSpPr>
            <p:cNvPr id="2174" name="Google Shape;2174;p64"/>
            <p:cNvSpPr/>
            <p:nvPr/>
          </p:nvSpPr>
          <p:spPr>
            <a:xfrm>
              <a:off x="828251" y="3419645"/>
              <a:ext cx="215323" cy="555667"/>
            </a:xfrm>
            <a:custGeom>
              <a:avLst/>
              <a:gdLst/>
              <a:ahLst/>
              <a:cxnLst/>
              <a:rect l="l" t="t" r="r" b="b"/>
              <a:pathLst>
                <a:path w="10742" h="27721" extrusionOk="0">
                  <a:moveTo>
                    <a:pt x="0" y="1"/>
                  </a:moveTo>
                  <a:lnTo>
                    <a:pt x="0" y="434"/>
                  </a:lnTo>
                  <a:cubicBezTo>
                    <a:pt x="0" y="801"/>
                    <a:pt x="34" y="1302"/>
                    <a:pt x="67" y="1935"/>
                  </a:cubicBezTo>
                  <a:cubicBezTo>
                    <a:pt x="134" y="3236"/>
                    <a:pt x="234" y="5104"/>
                    <a:pt x="334" y="7306"/>
                  </a:cubicBezTo>
                  <a:cubicBezTo>
                    <a:pt x="768" y="9574"/>
                    <a:pt x="1902" y="12076"/>
                    <a:pt x="3436" y="14478"/>
                  </a:cubicBezTo>
                  <a:cubicBezTo>
                    <a:pt x="4570" y="16279"/>
                    <a:pt x="5738" y="17880"/>
                    <a:pt x="6772" y="19381"/>
                  </a:cubicBezTo>
                  <a:cubicBezTo>
                    <a:pt x="7706" y="20715"/>
                    <a:pt x="8540" y="22083"/>
                    <a:pt x="9274" y="23517"/>
                  </a:cubicBezTo>
                  <a:cubicBezTo>
                    <a:pt x="9741" y="24485"/>
                    <a:pt x="10141" y="25519"/>
                    <a:pt x="10441" y="26553"/>
                  </a:cubicBezTo>
                  <a:cubicBezTo>
                    <a:pt x="10541" y="26920"/>
                    <a:pt x="10608" y="27220"/>
                    <a:pt x="10641" y="27420"/>
                  </a:cubicBezTo>
                  <a:cubicBezTo>
                    <a:pt x="10675" y="27520"/>
                    <a:pt x="10708" y="27620"/>
                    <a:pt x="10741" y="27720"/>
                  </a:cubicBezTo>
                  <a:cubicBezTo>
                    <a:pt x="10741" y="27620"/>
                    <a:pt x="10708" y="27520"/>
                    <a:pt x="10708" y="27420"/>
                  </a:cubicBezTo>
                  <a:cubicBezTo>
                    <a:pt x="10675" y="27220"/>
                    <a:pt x="10608" y="26920"/>
                    <a:pt x="10541" y="26553"/>
                  </a:cubicBezTo>
                  <a:cubicBezTo>
                    <a:pt x="10274" y="25486"/>
                    <a:pt x="9907" y="24451"/>
                    <a:pt x="9407" y="23451"/>
                  </a:cubicBezTo>
                  <a:cubicBezTo>
                    <a:pt x="8707" y="22016"/>
                    <a:pt x="7873" y="20615"/>
                    <a:pt x="6939" y="19281"/>
                  </a:cubicBezTo>
                  <a:cubicBezTo>
                    <a:pt x="5938" y="17747"/>
                    <a:pt x="4770" y="16145"/>
                    <a:pt x="3603" y="14378"/>
                  </a:cubicBezTo>
                  <a:cubicBezTo>
                    <a:pt x="2068" y="11942"/>
                    <a:pt x="934" y="9507"/>
                    <a:pt x="534" y="7272"/>
                  </a:cubicBezTo>
                  <a:cubicBezTo>
                    <a:pt x="367" y="5071"/>
                    <a:pt x="234" y="3203"/>
                    <a:pt x="134" y="1902"/>
                  </a:cubicBezTo>
                  <a:cubicBezTo>
                    <a:pt x="100" y="1268"/>
                    <a:pt x="67" y="768"/>
                    <a:pt x="34" y="401"/>
                  </a:cubicBezTo>
                  <a:cubicBezTo>
                    <a:pt x="34" y="234"/>
                    <a:pt x="0" y="10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892435" y="3550037"/>
              <a:ext cx="12067" cy="150458"/>
            </a:xfrm>
            <a:custGeom>
              <a:avLst/>
              <a:gdLst/>
              <a:ahLst/>
              <a:cxnLst/>
              <a:rect l="l" t="t" r="r" b="b"/>
              <a:pathLst>
                <a:path w="602" h="7506" extrusionOk="0">
                  <a:moveTo>
                    <a:pt x="568" y="0"/>
                  </a:moveTo>
                  <a:lnTo>
                    <a:pt x="568" y="0"/>
                  </a:lnTo>
                  <a:cubicBezTo>
                    <a:pt x="468" y="367"/>
                    <a:pt x="401" y="734"/>
                    <a:pt x="368" y="1101"/>
                  </a:cubicBezTo>
                  <a:cubicBezTo>
                    <a:pt x="301" y="1768"/>
                    <a:pt x="201" y="2702"/>
                    <a:pt x="134" y="3736"/>
                  </a:cubicBezTo>
                  <a:cubicBezTo>
                    <a:pt x="67" y="4770"/>
                    <a:pt x="34" y="5704"/>
                    <a:pt x="34" y="6405"/>
                  </a:cubicBezTo>
                  <a:cubicBezTo>
                    <a:pt x="1" y="6772"/>
                    <a:pt x="34" y="7139"/>
                    <a:pt x="101" y="7506"/>
                  </a:cubicBezTo>
                  <a:cubicBezTo>
                    <a:pt x="167" y="7139"/>
                    <a:pt x="201" y="6772"/>
                    <a:pt x="201" y="6405"/>
                  </a:cubicBezTo>
                  <a:cubicBezTo>
                    <a:pt x="234" y="5638"/>
                    <a:pt x="301" y="4737"/>
                    <a:pt x="368" y="3736"/>
                  </a:cubicBezTo>
                  <a:cubicBezTo>
                    <a:pt x="434" y="2769"/>
                    <a:pt x="501" y="1868"/>
                    <a:pt x="534" y="1101"/>
                  </a:cubicBezTo>
                  <a:cubicBezTo>
                    <a:pt x="601" y="734"/>
                    <a:pt x="601" y="367"/>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1041550" y="3828863"/>
              <a:ext cx="22751" cy="148453"/>
            </a:xfrm>
            <a:custGeom>
              <a:avLst/>
              <a:gdLst/>
              <a:ahLst/>
              <a:cxnLst/>
              <a:rect l="l" t="t" r="r" b="b"/>
              <a:pathLst>
                <a:path w="1135" h="7406" extrusionOk="0">
                  <a:moveTo>
                    <a:pt x="1134" y="0"/>
                  </a:moveTo>
                  <a:lnTo>
                    <a:pt x="1134" y="0"/>
                  </a:lnTo>
                  <a:cubicBezTo>
                    <a:pt x="1001" y="334"/>
                    <a:pt x="901" y="701"/>
                    <a:pt x="868" y="1068"/>
                  </a:cubicBezTo>
                  <a:cubicBezTo>
                    <a:pt x="701" y="1735"/>
                    <a:pt x="534" y="2669"/>
                    <a:pt x="401" y="3670"/>
                  </a:cubicBezTo>
                  <a:cubicBezTo>
                    <a:pt x="234" y="4704"/>
                    <a:pt x="134" y="5638"/>
                    <a:pt x="67" y="6305"/>
                  </a:cubicBezTo>
                  <a:cubicBezTo>
                    <a:pt x="0" y="6672"/>
                    <a:pt x="0" y="7072"/>
                    <a:pt x="67" y="7406"/>
                  </a:cubicBezTo>
                  <a:cubicBezTo>
                    <a:pt x="167" y="7072"/>
                    <a:pt x="234" y="6705"/>
                    <a:pt x="234" y="6338"/>
                  </a:cubicBezTo>
                  <a:lnTo>
                    <a:pt x="634" y="3703"/>
                  </a:lnTo>
                  <a:cubicBezTo>
                    <a:pt x="801" y="2735"/>
                    <a:pt x="934" y="1835"/>
                    <a:pt x="1068" y="1101"/>
                  </a:cubicBezTo>
                  <a:cubicBezTo>
                    <a:pt x="1134" y="734"/>
                    <a:pt x="1134" y="367"/>
                    <a:pt x="1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760719" y="3428344"/>
              <a:ext cx="72222" cy="131736"/>
            </a:xfrm>
            <a:custGeom>
              <a:avLst/>
              <a:gdLst/>
              <a:ahLst/>
              <a:cxnLst/>
              <a:rect l="l" t="t" r="r" b="b"/>
              <a:pathLst>
                <a:path w="3603" h="6572" extrusionOk="0">
                  <a:moveTo>
                    <a:pt x="0" y="0"/>
                  </a:moveTo>
                  <a:lnTo>
                    <a:pt x="0" y="0"/>
                  </a:lnTo>
                  <a:cubicBezTo>
                    <a:pt x="100" y="334"/>
                    <a:pt x="234" y="701"/>
                    <a:pt x="434" y="1001"/>
                  </a:cubicBezTo>
                  <a:cubicBezTo>
                    <a:pt x="734" y="1635"/>
                    <a:pt x="1134" y="2469"/>
                    <a:pt x="1635" y="3369"/>
                  </a:cubicBezTo>
                  <a:cubicBezTo>
                    <a:pt x="2135" y="4303"/>
                    <a:pt x="2602" y="5104"/>
                    <a:pt x="2969" y="5671"/>
                  </a:cubicBezTo>
                  <a:cubicBezTo>
                    <a:pt x="3136" y="6005"/>
                    <a:pt x="3369" y="6305"/>
                    <a:pt x="3603" y="6572"/>
                  </a:cubicBezTo>
                  <a:cubicBezTo>
                    <a:pt x="3469" y="6238"/>
                    <a:pt x="3303" y="5904"/>
                    <a:pt x="3102" y="5604"/>
                  </a:cubicBezTo>
                  <a:cubicBezTo>
                    <a:pt x="2736" y="4937"/>
                    <a:pt x="2302" y="4137"/>
                    <a:pt x="1868" y="3269"/>
                  </a:cubicBezTo>
                  <a:lnTo>
                    <a:pt x="601" y="934"/>
                  </a:lnTo>
                  <a:cubicBezTo>
                    <a:pt x="434" y="601"/>
                    <a:pt x="234" y="2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878403" y="3774702"/>
              <a:ext cx="123036" cy="86274"/>
            </a:xfrm>
            <a:custGeom>
              <a:avLst/>
              <a:gdLst/>
              <a:ahLst/>
              <a:cxnLst/>
              <a:rect l="l" t="t" r="r" b="b"/>
              <a:pathLst>
                <a:path w="6138" h="4304" extrusionOk="0">
                  <a:moveTo>
                    <a:pt x="0" y="0"/>
                  </a:moveTo>
                  <a:lnTo>
                    <a:pt x="0" y="0"/>
                  </a:lnTo>
                  <a:cubicBezTo>
                    <a:pt x="234" y="267"/>
                    <a:pt x="534" y="501"/>
                    <a:pt x="834" y="734"/>
                  </a:cubicBezTo>
                  <a:cubicBezTo>
                    <a:pt x="1368" y="1134"/>
                    <a:pt x="2102" y="1701"/>
                    <a:pt x="2969" y="2302"/>
                  </a:cubicBezTo>
                  <a:cubicBezTo>
                    <a:pt x="3803" y="2936"/>
                    <a:pt x="4570" y="3436"/>
                    <a:pt x="5170" y="3803"/>
                  </a:cubicBezTo>
                  <a:cubicBezTo>
                    <a:pt x="5471" y="4003"/>
                    <a:pt x="5804" y="4170"/>
                    <a:pt x="6138" y="4303"/>
                  </a:cubicBezTo>
                  <a:cubicBezTo>
                    <a:pt x="5871" y="4070"/>
                    <a:pt x="5571" y="3836"/>
                    <a:pt x="5237" y="3670"/>
                  </a:cubicBezTo>
                  <a:cubicBezTo>
                    <a:pt x="4637" y="3203"/>
                    <a:pt x="3903" y="2702"/>
                    <a:pt x="3102" y="2135"/>
                  </a:cubicBezTo>
                  <a:lnTo>
                    <a:pt x="934" y="601"/>
                  </a:lnTo>
                  <a:cubicBezTo>
                    <a:pt x="634" y="367"/>
                    <a:pt x="334" y="1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5485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332844" y="1028700"/>
            <a:ext cx="8110116" cy="3505200"/>
          </a:xfrm>
          <a:prstGeom prst="rect">
            <a:avLst/>
          </a:prstGeom>
        </p:spPr>
        <p:txBody>
          <a:bodyPr spcFirstLastPara="1" wrap="square" lIns="91425" tIns="91425" rIns="91425" bIns="91425" anchor="t" anchorCtr="0">
            <a:noAutofit/>
          </a:bodyPr>
          <a:lstStyle/>
          <a:p>
            <a:pPr marL="114300" indent="0" algn="just">
              <a:lnSpc>
                <a:spcPct val="150000"/>
              </a:lnSpc>
              <a:buNone/>
            </a:pPr>
            <a:r>
              <a:rPr lang="en-US" sz="2400">
                <a:latin typeface="Tahoma" panose="020B0604030504040204" pitchFamily="34" charset="0"/>
                <a:ea typeface="Tahoma" panose="020B0604030504040204" pitchFamily="34" charset="0"/>
                <a:cs typeface="Tahoma" panose="020B0604030504040204" pitchFamily="34" charset="0"/>
              </a:rPr>
              <a:t>Cửa hàng Nha Trang Fast Food </a:t>
            </a:r>
            <a:r>
              <a:rPr lang="en-US" sz="2400" smtClean="0">
                <a:latin typeface="Tahoma" panose="020B0604030504040204" pitchFamily="34" charset="0"/>
                <a:ea typeface="Tahoma" panose="020B0604030504040204" pitchFamily="34" charset="0"/>
                <a:cs typeface="Tahoma" panose="020B0604030504040204" pitchFamily="34" charset="0"/>
              </a:rPr>
              <a:t>chuyên </a:t>
            </a:r>
            <a:r>
              <a:rPr lang="en-US" sz="2400">
                <a:latin typeface="Tahoma" panose="020B0604030504040204" pitchFamily="34" charset="0"/>
                <a:ea typeface="Tahoma" panose="020B0604030504040204" pitchFamily="34" charset="0"/>
                <a:cs typeface="Tahoma" panose="020B0604030504040204" pitchFamily="34" charset="0"/>
              </a:rPr>
              <a:t>sản xuất và cung cấp các loại đồ ăn nhanh như gà rán, bánh hamburger, bánh pizza, mì ý, khoai tây chiên, </a:t>
            </a:r>
            <a:r>
              <a:rPr lang="en-US" sz="2400" smtClean="0">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Hiện tại cửa hàng đang </a:t>
            </a:r>
            <a:r>
              <a:rPr lang="en-US" sz="2400" smtClean="0">
                <a:latin typeface="Tahoma" panose="020B0604030504040204" pitchFamily="34" charset="0"/>
                <a:ea typeface="Tahoma" panose="020B0604030504040204" pitchFamily="34" charset="0"/>
                <a:cs typeface="Tahoma" panose="020B0604030504040204" pitchFamily="34" charset="0"/>
              </a:rPr>
              <a:t>bán </a:t>
            </a:r>
            <a:r>
              <a:rPr lang="en-US" sz="2400">
                <a:latin typeface="Tahoma" panose="020B0604030504040204" pitchFamily="34" charset="0"/>
                <a:ea typeface="Tahoma" panose="020B0604030504040204" pitchFamily="34" charset="0"/>
                <a:cs typeface="Tahoma" panose="020B0604030504040204" pitchFamily="34" charset="0"/>
              </a:rPr>
              <a:t>cho khách hàng trong khu vực thành phố Nha Trang</a:t>
            </a:r>
            <a:r>
              <a:rPr lang="en-US" sz="2400" smtClean="0">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469939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287124" y="678180"/>
            <a:ext cx="8590176" cy="3886200"/>
          </a:xfrm>
          <a:prstGeom prst="rect">
            <a:avLst/>
          </a:prstGeom>
        </p:spPr>
        <p:txBody>
          <a:bodyPr spcFirstLastPara="1" wrap="square" lIns="91425" tIns="91425" rIns="91425" bIns="91425" anchor="t" anchorCtr="0">
            <a:noAutofit/>
          </a:bodyPr>
          <a:lstStyle/>
          <a:p>
            <a:pPr marL="114300" indent="0" algn="just">
              <a:lnSpc>
                <a:spcPct val="150000"/>
              </a:lnSpc>
              <a:buNone/>
            </a:pPr>
            <a:r>
              <a:rPr lang="en-US" sz="2400" smtClean="0">
                <a:latin typeface="Tahoma" panose="020B0604030504040204" pitchFamily="34" charset="0"/>
                <a:ea typeface="Tahoma" panose="020B0604030504040204" pitchFamily="34" charset="0"/>
                <a:cs typeface="Tahoma" panose="020B0604030504040204" pitchFamily="34" charset="0"/>
              </a:rPr>
              <a:t>Khách </a:t>
            </a:r>
            <a:r>
              <a:rPr lang="en-US" sz="2400">
                <a:latin typeface="Tahoma" panose="020B0604030504040204" pitchFamily="34" charset="0"/>
                <a:ea typeface="Tahoma" panose="020B0604030504040204" pitchFamily="34" charset="0"/>
                <a:cs typeface="Tahoma" panose="020B0604030504040204" pitchFamily="34" charset="0"/>
              </a:rPr>
              <a:t>hàng của cửa hàng có 2 loại: </a:t>
            </a:r>
            <a:endParaRPr lang="en-US" sz="2400" smtClean="0">
              <a:latin typeface="Tahoma" panose="020B0604030504040204" pitchFamily="34" charset="0"/>
              <a:ea typeface="Tahoma" panose="020B0604030504040204" pitchFamily="34" charset="0"/>
              <a:cs typeface="Tahoma" panose="020B0604030504040204" pitchFamily="34" charset="0"/>
            </a:endParaRPr>
          </a:p>
          <a:p>
            <a:pPr lvl="1" algn="just">
              <a:lnSpc>
                <a:spcPct val="150000"/>
              </a:lnSpc>
              <a:buFont typeface="Wingdings" panose="05000000000000000000" pitchFamily="2" charset="2"/>
              <a:buChar char="ü"/>
            </a:pPr>
            <a:r>
              <a:rPr lang="en-US" sz="2400" b="1">
                <a:latin typeface="Tahoma" panose="020B0604030504040204" pitchFamily="34" charset="0"/>
                <a:ea typeface="Tahoma" panose="020B0604030504040204" pitchFamily="34" charset="0"/>
                <a:cs typeface="Tahoma" panose="020B0604030504040204" pitchFamily="34" charset="0"/>
              </a:rPr>
              <a:t>K</a:t>
            </a:r>
            <a:r>
              <a:rPr lang="en-US" sz="2400" b="1" smtClean="0">
                <a:latin typeface="Tahoma" panose="020B0604030504040204" pitchFamily="34" charset="0"/>
                <a:ea typeface="Tahoma" panose="020B0604030504040204" pitchFamily="34" charset="0"/>
                <a:cs typeface="Tahoma" panose="020B0604030504040204" pitchFamily="34" charset="0"/>
              </a:rPr>
              <a:t>hách </a:t>
            </a:r>
            <a:r>
              <a:rPr lang="en-US" sz="2400" b="1">
                <a:latin typeface="Tahoma" panose="020B0604030504040204" pitchFamily="34" charset="0"/>
                <a:ea typeface="Tahoma" panose="020B0604030504040204" pitchFamily="34" charset="0"/>
                <a:cs typeface="Tahoma" panose="020B0604030504040204" pitchFamily="34" charset="0"/>
              </a:rPr>
              <a:t>hàng thường </a:t>
            </a:r>
            <a:r>
              <a:rPr lang="en-US" sz="2400" b="1" smtClean="0">
                <a:latin typeface="Tahoma" panose="020B0604030504040204" pitchFamily="34" charset="0"/>
                <a:ea typeface="Tahoma" panose="020B0604030504040204" pitchFamily="34" charset="0"/>
                <a:cs typeface="Tahoma" panose="020B0604030504040204" pitchFamily="34" charset="0"/>
              </a:rPr>
              <a:t>xuyên </a:t>
            </a:r>
            <a:r>
              <a:rPr lang="en-US" sz="2400" smtClean="0">
                <a:latin typeface="Tahoma" panose="020B0604030504040204" pitchFamily="34" charset="0"/>
                <a:ea typeface="Tahoma" panose="020B0604030504040204" pitchFamily="34" charset="0"/>
                <a:cs typeface="Tahoma" panose="020B0604030504040204" pitchFamily="34" charset="0"/>
              </a:rPr>
              <a:t>(những </a:t>
            </a:r>
            <a:r>
              <a:rPr lang="en-US" sz="2400">
                <a:latin typeface="Tahoma" panose="020B0604030504040204" pitchFamily="34" charset="0"/>
                <a:ea typeface="Tahoma" panose="020B0604030504040204" pitchFamily="34" charset="0"/>
                <a:cs typeface="Tahoma" panose="020B0604030504040204" pitchFamily="34" charset="0"/>
              </a:rPr>
              <a:t>khách sạn, resort đặt hàng định kỳ để phục vụ buffet</a:t>
            </a:r>
            <a:r>
              <a:rPr lang="en-US" sz="2400" smtClean="0">
                <a:latin typeface="Tahoma" panose="020B0604030504040204" pitchFamily="34" charset="0"/>
                <a:ea typeface="Tahoma" panose="020B0604030504040204" pitchFamily="34" charset="0"/>
                <a:cs typeface="Tahoma" panose="020B0604030504040204" pitchFamily="34" charset="0"/>
              </a:rPr>
              <a:t>): cửa </a:t>
            </a:r>
            <a:r>
              <a:rPr lang="en-US" sz="2400">
                <a:latin typeface="Tahoma" panose="020B0604030504040204" pitchFamily="34" charset="0"/>
                <a:ea typeface="Tahoma" panose="020B0604030504040204" pitchFamily="34" charset="0"/>
                <a:cs typeface="Tahoma" panose="020B0604030504040204" pitchFamily="34" charset="0"/>
              </a:rPr>
              <a:t>hàng sẽ sản xuất và giao đồ ăn theo đơn đặt hàng và có những chính sách, chế độ ưu đãi riêng</a:t>
            </a:r>
            <a:r>
              <a:rPr lang="en-US" sz="2400" smtClean="0">
                <a:latin typeface="Tahoma" panose="020B0604030504040204" pitchFamily="34" charset="0"/>
                <a:ea typeface="Tahoma" panose="020B0604030504040204" pitchFamily="34" charset="0"/>
                <a:cs typeface="Tahoma" panose="020B0604030504040204" pitchFamily="34" charset="0"/>
              </a:rPr>
              <a:t>.</a:t>
            </a:r>
          </a:p>
          <a:p>
            <a:pPr lvl="1" algn="just">
              <a:lnSpc>
                <a:spcPct val="150000"/>
              </a:lnSpc>
              <a:buFont typeface="Wingdings" panose="05000000000000000000" pitchFamily="2" charset="2"/>
              <a:buChar char="ü"/>
            </a:pPr>
            <a:r>
              <a:rPr lang="en-US" sz="2400" b="1">
                <a:latin typeface="Tahoma" panose="020B0604030504040204" pitchFamily="34" charset="0"/>
                <a:ea typeface="Tahoma" panose="020B0604030504040204" pitchFamily="34" charset="0"/>
                <a:cs typeface="Tahoma" panose="020B0604030504040204" pitchFamily="34" charset="0"/>
              </a:rPr>
              <a:t>K</a:t>
            </a:r>
            <a:r>
              <a:rPr lang="en-US" sz="2400" b="1" smtClean="0">
                <a:latin typeface="Tahoma" panose="020B0604030504040204" pitchFamily="34" charset="0"/>
                <a:ea typeface="Tahoma" panose="020B0604030504040204" pitchFamily="34" charset="0"/>
                <a:cs typeface="Tahoma" panose="020B0604030504040204" pitchFamily="34" charset="0"/>
              </a:rPr>
              <a:t>hách </a:t>
            </a:r>
            <a:r>
              <a:rPr lang="en-US" sz="2400" b="1">
                <a:latin typeface="Tahoma" panose="020B0604030504040204" pitchFamily="34" charset="0"/>
                <a:ea typeface="Tahoma" panose="020B0604030504040204" pitchFamily="34" charset="0"/>
                <a:cs typeface="Tahoma" panose="020B0604030504040204" pitchFamily="34" charset="0"/>
              </a:rPr>
              <a:t>hàng không thường xuyên </a:t>
            </a:r>
            <a:r>
              <a:rPr lang="en-US" sz="2400">
                <a:latin typeface="Tahoma" panose="020B0604030504040204" pitchFamily="34" charset="0"/>
                <a:ea typeface="Tahoma" panose="020B0604030504040204" pitchFamily="34" charset="0"/>
                <a:cs typeface="Tahoma" panose="020B0604030504040204" pitchFamily="34" charset="0"/>
              </a:rPr>
              <a:t>(khách mua lẻ). Khách mua lẻ có thể mua đồ ăn trực tiếp tại cửa hàng. </a:t>
            </a:r>
            <a:endParaRPr lang="en-US" sz="240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90476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325224" y="930434"/>
            <a:ext cx="8110116" cy="4822666"/>
          </a:xfrm>
          <a:prstGeom prst="rect">
            <a:avLst/>
          </a:prstGeom>
        </p:spPr>
        <p:txBody>
          <a:bodyPr spcFirstLastPara="1" wrap="square" lIns="91425" tIns="91425" rIns="91425" bIns="91425" anchor="t" anchorCtr="0">
            <a:noAutofit/>
          </a:bodyPr>
          <a:lstStyle/>
          <a:p>
            <a:pPr marL="114300" indent="0" algn="just">
              <a:lnSpc>
                <a:spcPct val="150000"/>
              </a:lnSpc>
              <a:buNone/>
            </a:pPr>
            <a:r>
              <a:rPr lang="en-US" sz="2400" smtClean="0">
                <a:latin typeface="Tahoma" panose="020B0604030504040204" pitchFamily="34" charset="0"/>
                <a:ea typeface="Tahoma" panose="020B0604030504040204" pitchFamily="34" charset="0"/>
                <a:cs typeface="Tahoma" panose="020B0604030504040204" pitchFamily="34" charset="0"/>
              </a:rPr>
              <a:t>Nhu </a:t>
            </a:r>
            <a:r>
              <a:rPr lang="en-US" sz="2400">
                <a:latin typeface="Tahoma" panose="020B0604030504040204" pitchFamily="34" charset="0"/>
                <a:ea typeface="Tahoma" panose="020B0604030504040204" pitchFamily="34" charset="0"/>
                <a:cs typeface="Tahoma" panose="020B0604030504040204" pitchFamily="34" charset="0"/>
              </a:rPr>
              <a:t>cầu mở rộng thị trường cũng như quảng bá sản phẩm và nâng cao chất lượng, tăng doanh thu là vấn đề đáng quan tâm của cửa hàng. Vì vậy chủ cửa hàng có mong muốn xây dựng 1 website giới thiệu sản phẩm và bán đồ ăn trực tuyến, cũng như hỗ trợ khách hàng các thông tin cần thiết.</a:t>
            </a:r>
          </a:p>
          <a:p>
            <a:pPr marL="0" lvl="0" indent="0" algn="l" rtl="0">
              <a:spcBef>
                <a:spcPts val="0"/>
              </a:spcBef>
              <a:spcAft>
                <a:spcPts val="0"/>
              </a:spcAft>
              <a:buNone/>
            </a:pPr>
            <a:endParaRPr sz="1200"/>
          </a:p>
        </p:txBody>
      </p:sp>
    </p:spTree>
    <p:extLst>
      <p:ext uri="{BB962C8B-B14F-4D97-AF65-F5344CB8AC3E}">
        <p14:creationId xmlns:p14="http://schemas.microsoft.com/office/powerpoint/2010/main" val="3015897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8"/>
          <p:cNvSpPr txBox="1">
            <a:spLocks noGrp="1"/>
          </p:cNvSpPr>
          <p:nvPr>
            <p:ph type="title"/>
          </p:nvPr>
        </p:nvSpPr>
        <p:spPr>
          <a:xfrm>
            <a:off x="3091623" y="1955400"/>
            <a:ext cx="3592340" cy="147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Phân tích hệ thống</a:t>
            </a:r>
            <a:endParaRPr b="1">
              <a:latin typeface="Tahoma" panose="020B0604030504040204" pitchFamily="34" charset="0"/>
              <a:ea typeface="Tahoma" panose="020B0604030504040204" pitchFamily="34" charset="0"/>
              <a:cs typeface="Tahoma" panose="020B0604030504040204" pitchFamily="34" charset="0"/>
            </a:endParaRPr>
          </a:p>
        </p:txBody>
      </p:sp>
      <p:sp>
        <p:nvSpPr>
          <p:cNvPr id="1038" name="Google Shape;1038;p48"/>
          <p:cNvSpPr txBox="1">
            <a:spLocks noGrp="1"/>
          </p:cNvSpPr>
          <p:nvPr>
            <p:ph type="title" idx="2"/>
          </p:nvPr>
        </p:nvSpPr>
        <p:spPr>
          <a:xfrm>
            <a:off x="2348898" y="1888500"/>
            <a:ext cx="102676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02</a:t>
            </a:r>
            <a:endParaRPr b="1">
              <a:latin typeface="Tahoma" panose="020B0604030504040204" pitchFamily="34" charset="0"/>
              <a:ea typeface="Tahoma" panose="020B0604030504040204" pitchFamily="34" charset="0"/>
              <a:cs typeface="Tahoma" panose="020B0604030504040204" pitchFamily="34" charset="0"/>
            </a:endParaRPr>
          </a:p>
        </p:txBody>
      </p:sp>
      <p:grpSp>
        <p:nvGrpSpPr>
          <p:cNvPr id="1039" name="Google Shape;1039;p48"/>
          <p:cNvGrpSpPr/>
          <p:nvPr/>
        </p:nvGrpSpPr>
        <p:grpSpPr>
          <a:xfrm flipH="1">
            <a:off x="5664526" y="3810849"/>
            <a:ext cx="1019450" cy="1379152"/>
            <a:chOff x="3231057" y="5846468"/>
            <a:chExt cx="1701919" cy="2302424"/>
          </a:xfrm>
        </p:grpSpPr>
        <p:sp>
          <p:nvSpPr>
            <p:cNvPr id="1040" name="Google Shape;1040;p48"/>
            <p:cNvSpPr/>
            <p:nvPr/>
          </p:nvSpPr>
          <p:spPr>
            <a:xfrm>
              <a:off x="3231057" y="5846468"/>
              <a:ext cx="1594326" cy="2294779"/>
            </a:xfrm>
            <a:custGeom>
              <a:avLst/>
              <a:gdLst/>
              <a:ahLst/>
              <a:cxnLst/>
              <a:rect l="l" t="t" r="r" b="b"/>
              <a:pathLst>
                <a:path w="45047" h="64838" extrusionOk="0">
                  <a:moveTo>
                    <a:pt x="7664" y="0"/>
                  </a:moveTo>
                  <a:cubicBezTo>
                    <a:pt x="5622" y="0"/>
                    <a:pt x="3546" y="1052"/>
                    <a:pt x="2736" y="2925"/>
                  </a:cubicBezTo>
                  <a:cubicBezTo>
                    <a:pt x="1763" y="5175"/>
                    <a:pt x="2736" y="7789"/>
                    <a:pt x="3952" y="9916"/>
                  </a:cubicBezTo>
                  <a:cubicBezTo>
                    <a:pt x="5715" y="13108"/>
                    <a:pt x="7934" y="16026"/>
                    <a:pt x="10517" y="18549"/>
                  </a:cubicBezTo>
                  <a:cubicBezTo>
                    <a:pt x="10973" y="19005"/>
                    <a:pt x="11490" y="19521"/>
                    <a:pt x="11612" y="20160"/>
                  </a:cubicBezTo>
                  <a:cubicBezTo>
                    <a:pt x="11794" y="21345"/>
                    <a:pt x="10548" y="22257"/>
                    <a:pt x="9393" y="22470"/>
                  </a:cubicBezTo>
                  <a:cubicBezTo>
                    <a:pt x="9084" y="22520"/>
                    <a:pt x="8773" y="22540"/>
                    <a:pt x="8462" y="22540"/>
                  </a:cubicBezTo>
                  <a:cubicBezTo>
                    <a:pt x="7455" y="22540"/>
                    <a:pt x="6439" y="22334"/>
                    <a:pt x="5441" y="22287"/>
                  </a:cubicBezTo>
                  <a:cubicBezTo>
                    <a:pt x="5342" y="22283"/>
                    <a:pt x="5243" y="22280"/>
                    <a:pt x="5142" y="22280"/>
                  </a:cubicBezTo>
                  <a:cubicBezTo>
                    <a:pt x="3888" y="22280"/>
                    <a:pt x="2563" y="22646"/>
                    <a:pt x="1915" y="23716"/>
                  </a:cubicBezTo>
                  <a:cubicBezTo>
                    <a:pt x="973" y="25327"/>
                    <a:pt x="2098" y="27333"/>
                    <a:pt x="3314" y="28731"/>
                  </a:cubicBezTo>
                  <a:cubicBezTo>
                    <a:pt x="5745" y="31528"/>
                    <a:pt x="8663" y="33868"/>
                    <a:pt x="11885" y="35692"/>
                  </a:cubicBezTo>
                  <a:cubicBezTo>
                    <a:pt x="13040" y="36330"/>
                    <a:pt x="14287" y="36938"/>
                    <a:pt x="15138" y="37971"/>
                  </a:cubicBezTo>
                  <a:cubicBezTo>
                    <a:pt x="15989" y="39005"/>
                    <a:pt x="16353" y="40585"/>
                    <a:pt x="15563" y="41680"/>
                  </a:cubicBezTo>
                  <a:cubicBezTo>
                    <a:pt x="15046" y="42376"/>
                    <a:pt x="14189" y="42682"/>
                    <a:pt x="13301" y="42682"/>
                  </a:cubicBezTo>
                  <a:cubicBezTo>
                    <a:pt x="12833" y="42682"/>
                    <a:pt x="12356" y="42597"/>
                    <a:pt x="11916" y="42440"/>
                  </a:cubicBezTo>
                  <a:cubicBezTo>
                    <a:pt x="10669" y="41984"/>
                    <a:pt x="9636" y="41102"/>
                    <a:pt x="8481" y="40464"/>
                  </a:cubicBezTo>
                  <a:cubicBezTo>
                    <a:pt x="7380" y="39828"/>
                    <a:pt x="6065" y="39438"/>
                    <a:pt x="4804" y="39438"/>
                  </a:cubicBezTo>
                  <a:cubicBezTo>
                    <a:pt x="3592" y="39438"/>
                    <a:pt x="2429" y="39798"/>
                    <a:pt x="1551" y="40646"/>
                  </a:cubicBezTo>
                  <a:cubicBezTo>
                    <a:pt x="396" y="41801"/>
                    <a:pt x="1" y="43595"/>
                    <a:pt x="244" y="45236"/>
                  </a:cubicBezTo>
                  <a:cubicBezTo>
                    <a:pt x="487" y="46877"/>
                    <a:pt x="1277" y="48367"/>
                    <a:pt x="2128" y="49765"/>
                  </a:cubicBezTo>
                  <a:cubicBezTo>
                    <a:pt x="5107" y="54659"/>
                    <a:pt x="9271" y="58884"/>
                    <a:pt x="14287" y="61589"/>
                  </a:cubicBezTo>
                  <a:cubicBezTo>
                    <a:pt x="18084" y="63614"/>
                    <a:pt x="21794" y="64838"/>
                    <a:pt x="25799" y="64838"/>
                  </a:cubicBezTo>
                  <a:cubicBezTo>
                    <a:pt x="27084" y="64838"/>
                    <a:pt x="28400" y="64712"/>
                    <a:pt x="29758" y="64446"/>
                  </a:cubicBezTo>
                  <a:lnTo>
                    <a:pt x="29788" y="64446"/>
                  </a:lnTo>
                  <a:cubicBezTo>
                    <a:pt x="39393" y="59795"/>
                    <a:pt x="43132" y="48914"/>
                    <a:pt x="44378" y="38822"/>
                  </a:cubicBezTo>
                  <a:cubicBezTo>
                    <a:pt x="44591" y="37120"/>
                    <a:pt x="45047" y="35388"/>
                    <a:pt x="44500" y="33777"/>
                  </a:cubicBezTo>
                  <a:cubicBezTo>
                    <a:pt x="44003" y="32390"/>
                    <a:pt x="42673" y="31252"/>
                    <a:pt x="41285" y="31252"/>
                  </a:cubicBezTo>
                  <a:cubicBezTo>
                    <a:pt x="41060" y="31252"/>
                    <a:pt x="40834" y="31282"/>
                    <a:pt x="40609" y="31345"/>
                  </a:cubicBezTo>
                  <a:cubicBezTo>
                    <a:pt x="39272" y="31740"/>
                    <a:pt x="38482" y="33108"/>
                    <a:pt x="37600" y="34202"/>
                  </a:cubicBezTo>
                  <a:cubicBezTo>
                    <a:pt x="36415" y="35631"/>
                    <a:pt x="34834" y="36725"/>
                    <a:pt x="33071" y="37333"/>
                  </a:cubicBezTo>
                  <a:cubicBezTo>
                    <a:pt x="32517" y="37508"/>
                    <a:pt x="31915" y="37634"/>
                    <a:pt x="31330" y="37634"/>
                  </a:cubicBezTo>
                  <a:cubicBezTo>
                    <a:pt x="30695" y="37634"/>
                    <a:pt x="30082" y="37485"/>
                    <a:pt x="29576" y="37090"/>
                  </a:cubicBezTo>
                  <a:cubicBezTo>
                    <a:pt x="28269" y="36057"/>
                    <a:pt x="28390" y="34050"/>
                    <a:pt x="28664" y="32348"/>
                  </a:cubicBezTo>
                  <a:cubicBezTo>
                    <a:pt x="29180" y="29248"/>
                    <a:pt x="29697" y="26148"/>
                    <a:pt x="30214" y="23047"/>
                  </a:cubicBezTo>
                  <a:cubicBezTo>
                    <a:pt x="30487" y="21375"/>
                    <a:pt x="30761" y="19673"/>
                    <a:pt x="30518" y="18002"/>
                  </a:cubicBezTo>
                  <a:cubicBezTo>
                    <a:pt x="30244" y="16330"/>
                    <a:pt x="29332" y="14688"/>
                    <a:pt x="27813" y="13989"/>
                  </a:cubicBezTo>
                  <a:cubicBezTo>
                    <a:pt x="27391" y="13795"/>
                    <a:pt x="26925" y="13702"/>
                    <a:pt x="26459" y="13702"/>
                  </a:cubicBezTo>
                  <a:cubicBezTo>
                    <a:pt x="25244" y="13702"/>
                    <a:pt x="24027" y="14336"/>
                    <a:pt x="23588" y="15479"/>
                  </a:cubicBezTo>
                  <a:cubicBezTo>
                    <a:pt x="23344" y="16117"/>
                    <a:pt x="23375" y="16846"/>
                    <a:pt x="23192" y="17546"/>
                  </a:cubicBezTo>
                  <a:cubicBezTo>
                    <a:pt x="23040" y="18214"/>
                    <a:pt x="22615" y="18944"/>
                    <a:pt x="21916" y="19035"/>
                  </a:cubicBezTo>
                  <a:cubicBezTo>
                    <a:pt x="21866" y="19041"/>
                    <a:pt x="21818" y="19045"/>
                    <a:pt x="21769" y="19045"/>
                  </a:cubicBezTo>
                  <a:cubicBezTo>
                    <a:pt x="21136" y="19045"/>
                    <a:pt x="20609" y="18508"/>
                    <a:pt x="20214" y="17971"/>
                  </a:cubicBezTo>
                  <a:cubicBezTo>
                    <a:pt x="18755" y="15995"/>
                    <a:pt x="17934" y="13655"/>
                    <a:pt x="17174" y="11315"/>
                  </a:cubicBezTo>
                  <a:cubicBezTo>
                    <a:pt x="16414" y="8974"/>
                    <a:pt x="15715" y="6603"/>
                    <a:pt x="14438" y="4506"/>
                  </a:cubicBezTo>
                  <a:cubicBezTo>
                    <a:pt x="13162" y="2439"/>
                    <a:pt x="11247" y="646"/>
                    <a:pt x="8876" y="129"/>
                  </a:cubicBezTo>
                  <a:cubicBezTo>
                    <a:pt x="8480" y="43"/>
                    <a:pt x="8073" y="0"/>
                    <a:pt x="76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3426848" y="5882215"/>
              <a:ext cx="826238" cy="2265615"/>
            </a:xfrm>
            <a:custGeom>
              <a:avLst/>
              <a:gdLst/>
              <a:ahLst/>
              <a:cxnLst/>
              <a:rect l="l" t="t" r="r" b="b"/>
              <a:pathLst>
                <a:path w="23345" h="64014" extrusionOk="0">
                  <a:moveTo>
                    <a:pt x="1" y="0"/>
                  </a:moveTo>
                  <a:lnTo>
                    <a:pt x="1" y="0"/>
                  </a:lnTo>
                  <a:cubicBezTo>
                    <a:pt x="31" y="61"/>
                    <a:pt x="61" y="122"/>
                    <a:pt x="122" y="183"/>
                  </a:cubicBezTo>
                  <a:lnTo>
                    <a:pt x="548" y="700"/>
                  </a:lnTo>
                  <a:cubicBezTo>
                    <a:pt x="943" y="1155"/>
                    <a:pt x="1490" y="1855"/>
                    <a:pt x="2159" y="2736"/>
                  </a:cubicBezTo>
                  <a:cubicBezTo>
                    <a:pt x="4134" y="5228"/>
                    <a:pt x="5897" y="7873"/>
                    <a:pt x="7448" y="10608"/>
                  </a:cubicBezTo>
                  <a:cubicBezTo>
                    <a:pt x="8451" y="12371"/>
                    <a:pt x="9454" y="14317"/>
                    <a:pt x="10487" y="16444"/>
                  </a:cubicBezTo>
                  <a:cubicBezTo>
                    <a:pt x="11521" y="18572"/>
                    <a:pt x="12645" y="20852"/>
                    <a:pt x="13709" y="23283"/>
                  </a:cubicBezTo>
                  <a:cubicBezTo>
                    <a:pt x="14834" y="25806"/>
                    <a:pt x="15837" y="28420"/>
                    <a:pt x="16688" y="31065"/>
                  </a:cubicBezTo>
                  <a:cubicBezTo>
                    <a:pt x="17144" y="32463"/>
                    <a:pt x="17478" y="33861"/>
                    <a:pt x="17873" y="35320"/>
                  </a:cubicBezTo>
                  <a:cubicBezTo>
                    <a:pt x="18238" y="36779"/>
                    <a:pt x="18603" y="38268"/>
                    <a:pt x="18967" y="39758"/>
                  </a:cubicBezTo>
                  <a:cubicBezTo>
                    <a:pt x="20426" y="45351"/>
                    <a:pt x="21582" y="51035"/>
                    <a:pt x="22402" y="56779"/>
                  </a:cubicBezTo>
                  <a:cubicBezTo>
                    <a:pt x="23071" y="62068"/>
                    <a:pt x="22919" y="59940"/>
                    <a:pt x="22676" y="64013"/>
                  </a:cubicBezTo>
                  <a:lnTo>
                    <a:pt x="22919" y="63983"/>
                  </a:lnTo>
                  <a:cubicBezTo>
                    <a:pt x="23162" y="59940"/>
                    <a:pt x="23344" y="62038"/>
                    <a:pt x="22676" y="56719"/>
                  </a:cubicBezTo>
                  <a:cubicBezTo>
                    <a:pt x="21885" y="50974"/>
                    <a:pt x="20730" y="45290"/>
                    <a:pt x="19302" y="39697"/>
                  </a:cubicBezTo>
                  <a:cubicBezTo>
                    <a:pt x="18907" y="38177"/>
                    <a:pt x="18542" y="36718"/>
                    <a:pt x="18177" y="35259"/>
                  </a:cubicBezTo>
                  <a:cubicBezTo>
                    <a:pt x="17812" y="33800"/>
                    <a:pt x="17448" y="32372"/>
                    <a:pt x="16992" y="30973"/>
                  </a:cubicBezTo>
                  <a:cubicBezTo>
                    <a:pt x="16141" y="28329"/>
                    <a:pt x="15138" y="25715"/>
                    <a:pt x="13983" y="23162"/>
                  </a:cubicBezTo>
                  <a:cubicBezTo>
                    <a:pt x="12919" y="20730"/>
                    <a:pt x="11794" y="18451"/>
                    <a:pt x="10730" y="16323"/>
                  </a:cubicBezTo>
                  <a:cubicBezTo>
                    <a:pt x="9697" y="14195"/>
                    <a:pt x="8663" y="12250"/>
                    <a:pt x="7630" y="10517"/>
                  </a:cubicBezTo>
                  <a:cubicBezTo>
                    <a:pt x="6049" y="7751"/>
                    <a:pt x="4256" y="5137"/>
                    <a:pt x="2280" y="2645"/>
                  </a:cubicBezTo>
                  <a:cubicBezTo>
                    <a:pt x="1551" y="1794"/>
                    <a:pt x="1004" y="1125"/>
                    <a:pt x="608" y="669"/>
                  </a:cubicBezTo>
                  <a:lnTo>
                    <a:pt x="153" y="183"/>
                  </a:lnTo>
                  <a:cubicBezTo>
                    <a:pt x="92" y="122"/>
                    <a:pt x="61" y="6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4026043" y="6341574"/>
              <a:ext cx="189385" cy="635826"/>
            </a:xfrm>
            <a:custGeom>
              <a:avLst/>
              <a:gdLst/>
              <a:ahLst/>
              <a:cxnLst/>
              <a:rect l="l" t="t" r="r" b="b"/>
              <a:pathLst>
                <a:path w="5351" h="17965" extrusionOk="0">
                  <a:moveTo>
                    <a:pt x="5351" y="0"/>
                  </a:moveTo>
                  <a:lnTo>
                    <a:pt x="5351" y="0"/>
                  </a:lnTo>
                  <a:cubicBezTo>
                    <a:pt x="5229" y="213"/>
                    <a:pt x="5107" y="456"/>
                    <a:pt x="5016" y="669"/>
                  </a:cubicBezTo>
                  <a:cubicBezTo>
                    <a:pt x="4834" y="1125"/>
                    <a:pt x="4591" y="1763"/>
                    <a:pt x="4287" y="2554"/>
                  </a:cubicBezTo>
                  <a:cubicBezTo>
                    <a:pt x="3709" y="4165"/>
                    <a:pt x="3041" y="6414"/>
                    <a:pt x="2372" y="8906"/>
                  </a:cubicBezTo>
                  <a:cubicBezTo>
                    <a:pt x="1703" y="11429"/>
                    <a:pt x="1126" y="13618"/>
                    <a:pt x="670" y="15320"/>
                  </a:cubicBezTo>
                  <a:lnTo>
                    <a:pt x="153" y="17265"/>
                  </a:lnTo>
                  <a:cubicBezTo>
                    <a:pt x="62" y="17478"/>
                    <a:pt x="1" y="17721"/>
                    <a:pt x="1" y="17964"/>
                  </a:cubicBezTo>
                  <a:cubicBezTo>
                    <a:pt x="92" y="17751"/>
                    <a:pt x="183" y="17508"/>
                    <a:pt x="275" y="17265"/>
                  </a:cubicBezTo>
                  <a:cubicBezTo>
                    <a:pt x="427" y="16839"/>
                    <a:pt x="639" y="16171"/>
                    <a:pt x="882" y="15380"/>
                  </a:cubicBezTo>
                  <a:cubicBezTo>
                    <a:pt x="1399" y="13770"/>
                    <a:pt x="2007" y="11490"/>
                    <a:pt x="2676" y="8997"/>
                  </a:cubicBezTo>
                  <a:cubicBezTo>
                    <a:pt x="3344" y="6475"/>
                    <a:pt x="3983" y="4225"/>
                    <a:pt x="4500" y="2614"/>
                  </a:cubicBezTo>
                  <a:cubicBezTo>
                    <a:pt x="4773" y="1824"/>
                    <a:pt x="4986" y="1155"/>
                    <a:pt x="5138" y="730"/>
                  </a:cubicBezTo>
                  <a:cubicBezTo>
                    <a:pt x="5229" y="487"/>
                    <a:pt x="5290" y="243"/>
                    <a:pt x="53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3288074" y="6714859"/>
              <a:ext cx="736943" cy="262542"/>
            </a:xfrm>
            <a:custGeom>
              <a:avLst/>
              <a:gdLst/>
              <a:ahLst/>
              <a:cxnLst/>
              <a:rect l="l" t="t" r="r" b="b"/>
              <a:pathLst>
                <a:path w="20822" h="7418" extrusionOk="0">
                  <a:moveTo>
                    <a:pt x="1" y="1"/>
                  </a:moveTo>
                  <a:lnTo>
                    <a:pt x="1" y="1"/>
                  </a:lnTo>
                  <a:cubicBezTo>
                    <a:pt x="274" y="92"/>
                    <a:pt x="578" y="183"/>
                    <a:pt x="852" y="244"/>
                  </a:cubicBezTo>
                  <a:cubicBezTo>
                    <a:pt x="1399" y="365"/>
                    <a:pt x="2189" y="578"/>
                    <a:pt x="3131" y="852"/>
                  </a:cubicBezTo>
                  <a:cubicBezTo>
                    <a:pt x="5046" y="1368"/>
                    <a:pt x="7691" y="2189"/>
                    <a:pt x="10578" y="3223"/>
                  </a:cubicBezTo>
                  <a:cubicBezTo>
                    <a:pt x="13466" y="4256"/>
                    <a:pt x="16019" y="5289"/>
                    <a:pt x="17843" y="6110"/>
                  </a:cubicBezTo>
                  <a:cubicBezTo>
                    <a:pt x="18785" y="6505"/>
                    <a:pt x="19515" y="6840"/>
                    <a:pt x="20031" y="7083"/>
                  </a:cubicBezTo>
                  <a:cubicBezTo>
                    <a:pt x="20274" y="7235"/>
                    <a:pt x="20548" y="7326"/>
                    <a:pt x="20822" y="7417"/>
                  </a:cubicBezTo>
                  <a:cubicBezTo>
                    <a:pt x="20578" y="7265"/>
                    <a:pt x="20335" y="7113"/>
                    <a:pt x="20062" y="6992"/>
                  </a:cubicBezTo>
                  <a:cubicBezTo>
                    <a:pt x="19575" y="6718"/>
                    <a:pt x="18846" y="6323"/>
                    <a:pt x="17934" y="5897"/>
                  </a:cubicBezTo>
                  <a:cubicBezTo>
                    <a:pt x="16110" y="5046"/>
                    <a:pt x="13557" y="3952"/>
                    <a:pt x="10669" y="2919"/>
                  </a:cubicBezTo>
                  <a:cubicBezTo>
                    <a:pt x="8207" y="2037"/>
                    <a:pt x="5715" y="1277"/>
                    <a:pt x="3192" y="639"/>
                  </a:cubicBezTo>
                  <a:cubicBezTo>
                    <a:pt x="2219" y="396"/>
                    <a:pt x="1399" y="244"/>
                    <a:pt x="852" y="122"/>
                  </a:cubicBezTo>
                  <a:cubicBezTo>
                    <a:pt x="578" y="61"/>
                    <a:pt x="304" y="3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3264397" y="7388307"/>
              <a:ext cx="957473" cy="486258"/>
            </a:xfrm>
            <a:custGeom>
              <a:avLst/>
              <a:gdLst/>
              <a:ahLst/>
              <a:cxnLst/>
              <a:rect l="l" t="t" r="r" b="b"/>
              <a:pathLst>
                <a:path w="27053" h="13739" extrusionOk="0">
                  <a:moveTo>
                    <a:pt x="1" y="0"/>
                  </a:moveTo>
                  <a:lnTo>
                    <a:pt x="1" y="0"/>
                  </a:lnTo>
                  <a:cubicBezTo>
                    <a:pt x="92" y="61"/>
                    <a:pt x="183" y="122"/>
                    <a:pt x="274" y="152"/>
                  </a:cubicBezTo>
                  <a:lnTo>
                    <a:pt x="1034" y="578"/>
                  </a:lnTo>
                  <a:lnTo>
                    <a:pt x="3952" y="2067"/>
                  </a:lnTo>
                  <a:cubicBezTo>
                    <a:pt x="6384" y="3313"/>
                    <a:pt x="9758" y="5076"/>
                    <a:pt x="13436" y="7022"/>
                  </a:cubicBezTo>
                  <a:cubicBezTo>
                    <a:pt x="17144" y="8937"/>
                    <a:pt x="20518" y="10699"/>
                    <a:pt x="23010" y="11885"/>
                  </a:cubicBezTo>
                  <a:cubicBezTo>
                    <a:pt x="24226" y="12493"/>
                    <a:pt x="25229" y="12949"/>
                    <a:pt x="25928" y="13283"/>
                  </a:cubicBezTo>
                  <a:lnTo>
                    <a:pt x="26749" y="13617"/>
                  </a:lnTo>
                  <a:cubicBezTo>
                    <a:pt x="26840" y="13678"/>
                    <a:pt x="26931" y="13709"/>
                    <a:pt x="27053" y="13739"/>
                  </a:cubicBezTo>
                  <a:cubicBezTo>
                    <a:pt x="27053" y="13739"/>
                    <a:pt x="26962" y="13678"/>
                    <a:pt x="26779" y="13587"/>
                  </a:cubicBezTo>
                  <a:lnTo>
                    <a:pt x="26020" y="13161"/>
                  </a:lnTo>
                  <a:lnTo>
                    <a:pt x="23132" y="11703"/>
                  </a:lnTo>
                  <a:cubicBezTo>
                    <a:pt x="20670" y="10456"/>
                    <a:pt x="17326" y="8693"/>
                    <a:pt x="13618" y="6718"/>
                  </a:cubicBezTo>
                  <a:cubicBezTo>
                    <a:pt x="9940" y="4772"/>
                    <a:pt x="6536" y="3040"/>
                    <a:pt x="4074" y="1854"/>
                  </a:cubicBezTo>
                  <a:cubicBezTo>
                    <a:pt x="2828" y="1246"/>
                    <a:pt x="1825" y="790"/>
                    <a:pt x="1125" y="456"/>
                  </a:cubicBezTo>
                  <a:lnTo>
                    <a:pt x="335" y="122"/>
                  </a:lnTo>
                  <a:cubicBezTo>
                    <a:pt x="214" y="61"/>
                    <a:pt x="122" y="3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6683963" y="4278168"/>
            <a:ext cx="668104" cy="895218"/>
            <a:chOff x="122038" y="7256930"/>
            <a:chExt cx="668104" cy="895218"/>
          </a:xfrm>
        </p:grpSpPr>
        <p:sp>
          <p:nvSpPr>
            <p:cNvPr id="1053" name="Google Shape;1053;p48"/>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612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77"/>
          <p:cNvSpPr txBox="1">
            <a:spLocks noGrp="1"/>
          </p:cNvSpPr>
          <p:nvPr>
            <p:ph type="subTitle" idx="4294967295"/>
          </p:nvPr>
        </p:nvSpPr>
        <p:spPr>
          <a:xfrm>
            <a:off x="332844" y="640080"/>
            <a:ext cx="8742576" cy="3992880"/>
          </a:xfrm>
          <a:prstGeom prst="rect">
            <a:avLst/>
          </a:prstGeom>
        </p:spPr>
        <p:txBody>
          <a:bodyPr spcFirstLastPara="1" wrap="square" lIns="91425" tIns="91425" rIns="91425" bIns="91425" anchor="t" anchorCtr="0">
            <a:noAutofit/>
          </a:bodyPr>
          <a:lstStyle/>
          <a:p>
            <a:pPr marL="114300" lvl="0" indent="0">
              <a:lnSpc>
                <a:spcPct val="150000"/>
              </a:lnSpc>
              <a:buNone/>
            </a:pPr>
            <a:r>
              <a:rPr lang="en-US" sz="2400" b="1" smtClean="0">
                <a:latin typeface="Tahoma" panose="020B0604030504040204" pitchFamily="34" charset="0"/>
                <a:ea typeface="Tahoma" panose="020B0604030504040204" pitchFamily="34" charset="0"/>
                <a:cs typeface="Tahoma" panose="020B0604030504040204" pitchFamily="34" charset="0"/>
              </a:rPr>
              <a:t>	Admin</a:t>
            </a:r>
            <a:r>
              <a:rPr lang="en-US" sz="2400" b="1">
                <a:latin typeface="Tahoma" panose="020B0604030504040204" pitchFamily="34" charset="0"/>
                <a:ea typeface="Tahoma" panose="020B0604030504040204" pitchFamily="34" charset="0"/>
                <a:cs typeface="Tahoma" panose="020B0604030504040204" pitchFamily="34" charset="0"/>
              </a:rPr>
              <a:t>:</a:t>
            </a:r>
          </a:p>
          <a:p>
            <a:pPr lvl="1">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Đăng nhập Website</a:t>
            </a:r>
          </a:p>
          <a:p>
            <a:pPr lvl="1">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Xem, cập nhật, xóa thông tin sản phẩm</a:t>
            </a:r>
          </a:p>
          <a:p>
            <a:pPr lvl="1">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Quản lý đơn đặt hàng</a:t>
            </a:r>
          </a:p>
          <a:p>
            <a:pPr lvl="1">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Xem các thông tin của khách hàng nhưng không được quyền thay đổi thông tin đó</a:t>
            </a:r>
          </a:p>
          <a:p>
            <a:pPr lvl="1">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Xem, chỉnh sửa thông tin nhân viên cửa hàng</a:t>
            </a:r>
          </a:p>
          <a:p>
            <a:pPr lvl="1">
              <a:lnSpc>
                <a:spcPct val="150000"/>
              </a:lnSpc>
              <a:buFont typeface="Wingdings" panose="05000000000000000000" pitchFamily="2" charset="2"/>
              <a:buChar char="ü"/>
            </a:pPr>
            <a:r>
              <a:rPr lang="en-US" sz="2400">
                <a:latin typeface="Tahoma" panose="020B0604030504040204" pitchFamily="34" charset="0"/>
                <a:ea typeface="Tahoma" panose="020B0604030504040204" pitchFamily="34" charset="0"/>
                <a:cs typeface="Tahoma" panose="020B0604030504040204" pitchFamily="34" charset="0"/>
              </a:rPr>
              <a:t>Cập nhật tin tức</a:t>
            </a:r>
          </a:p>
        </p:txBody>
      </p:sp>
      <p:sp>
        <p:nvSpPr>
          <p:cNvPr id="4" name="Google Shape;876;p44"/>
          <p:cNvSpPr txBox="1">
            <a:spLocks noGrp="1"/>
          </p:cNvSpPr>
          <p:nvPr>
            <p:ph type="title"/>
          </p:nvPr>
        </p:nvSpPr>
        <p:spPr>
          <a:xfrm>
            <a:off x="670560" y="155465"/>
            <a:ext cx="777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smtClean="0">
                <a:latin typeface="Tahoma" panose="020B0604030504040204" pitchFamily="34" charset="0"/>
                <a:ea typeface="Tahoma" panose="020B0604030504040204" pitchFamily="34" charset="0"/>
                <a:cs typeface="Tahoma" panose="020B0604030504040204" pitchFamily="34" charset="0"/>
              </a:rPr>
              <a:t>Đối tượng của website</a:t>
            </a:r>
            <a:endParaRPr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7398323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ato Slideshow by Slidesgo">
  <a:themeElements>
    <a:clrScheme name="Simple Light">
      <a:dk1>
        <a:srgbClr val="263238"/>
      </a:dk1>
      <a:lt1>
        <a:srgbClr val="FFFFFF"/>
      </a:lt1>
      <a:dk2>
        <a:srgbClr val="263238"/>
      </a:dk2>
      <a:lt2>
        <a:srgbClr val="EEEEEE"/>
      </a:lt2>
      <a:accent1>
        <a:srgbClr val="F5F5F5"/>
      </a:accent1>
      <a:accent2>
        <a:srgbClr val="407BFF"/>
      </a:accent2>
      <a:accent3>
        <a:srgbClr val="305DBF"/>
      </a:accent3>
      <a:accent4>
        <a:srgbClr val="455A64"/>
      </a:accent4>
      <a:accent5>
        <a:srgbClr val="E0E0E0"/>
      </a:accent5>
      <a:accent6>
        <a:srgbClr val="203E8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1026</Words>
  <Application>Microsoft Office PowerPoint</Application>
  <PresentationFormat>On-screen Show (16:9)</PresentationFormat>
  <Paragraphs>142</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Fredoka One</vt:lpstr>
      <vt:lpstr>Raleway</vt:lpstr>
      <vt:lpstr>Arial</vt:lpstr>
      <vt:lpstr>Tahoma</vt:lpstr>
      <vt:lpstr>Wingdings</vt:lpstr>
      <vt:lpstr>Retato Slideshow by Slidesgo</vt:lpstr>
      <vt:lpstr>Đồ án phát triển ứng dụng web</vt:lpstr>
      <vt:lpstr>Phân công nhiệm vụ</vt:lpstr>
      <vt:lpstr>Nội dung</vt:lpstr>
      <vt:lpstr>Khảo sát hiện trạng</vt:lpstr>
      <vt:lpstr>PowerPoint Presentation</vt:lpstr>
      <vt:lpstr>PowerPoint Presentation</vt:lpstr>
      <vt:lpstr>PowerPoint Presentation</vt:lpstr>
      <vt:lpstr>Phân tích hệ thống</vt:lpstr>
      <vt:lpstr>Đối tượng của website</vt:lpstr>
      <vt:lpstr>Đối tượng của website</vt:lpstr>
      <vt:lpstr>Đặc điểm</vt:lpstr>
      <vt:lpstr>Đặc điểm</vt:lpstr>
      <vt:lpstr>Đặc điểm</vt:lpstr>
      <vt:lpstr>Đặc điểm</vt:lpstr>
      <vt:lpstr>Đặc điểm</vt:lpstr>
      <vt:lpstr>Đặc điểm</vt:lpstr>
      <vt:lpstr>Thiết kế hệ thống</vt:lpstr>
      <vt:lpstr>Biểu đồ Usecase tổng quát </vt:lpstr>
      <vt:lpstr>Thiết kế cơ sở dữ liệu</vt:lpstr>
      <vt:lpstr>Cài đặt ứng dụng</vt:lpstr>
      <vt:lpstr>Trang quản trị</vt:lpstr>
      <vt:lpstr>Trang quản trị</vt:lpstr>
      <vt:lpstr>Trang quản trị</vt:lpstr>
      <vt:lpstr>Trang quản trị</vt:lpstr>
      <vt:lpstr>Trang quản trị</vt:lpstr>
      <vt:lpstr>Trang quản trị</vt:lpstr>
      <vt:lpstr>Trang quản trị</vt:lpstr>
      <vt:lpstr>Trang quản trị</vt:lpstr>
      <vt:lpstr>Trang quản trị</vt:lpstr>
      <vt:lpstr>Trang quản trị</vt:lpstr>
      <vt:lpstr>Trang quản trị</vt:lpstr>
      <vt:lpstr>Trang quản trị</vt:lpstr>
      <vt:lpstr>Trang khách hàng</vt:lpstr>
      <vt:lpstr>Trang khách hàng</vt:lpstr>
      <vt:lpstr>Trang khách hàng</vt:lpstr>
      <vt:lpstr>Trang khách hàng</vt:lpstr>
      <vt:lpstr>Trang khách hàng</vt:lpstr>
      <vt:lpstr>Trang khách hàng</vt:lpstr>
      <vt:lpstr>Trang khách hàng</vt:lpstr>
      <vt:lpstr>Trang khách hàng</vt:lpstr>
      <vt:lpstr>Kết luận</vt:lpstr>
      <vt:lpstr>Kết luận</vt:lpstr>
      <vt:lpstr>Cảm ơn thầy và các bạn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phát triển ứng dụng web</dc:title>
  <dc:creator>Duc Tai</dc:creator>
  <cp:lastModifiedBy>Admin</cp:lastModifiedBy>
  <cp:revision>21</cp:revision>
  <dcterms:modified xsi:type="dcterms:W3CDTF">2021-06-20T15:41:55Z</dcterms:modified>
</cp:coreProperties>
</file>